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66" r:id="rId5"/>
    <p:sldId id="282" r:id="rId6"/>
    <p:sldId id="283" r:id="rId7"/>
    <p:sldId id="281" r:id="rId8"/>
    <p:sldId id="279" r:id="rId9"/>
    <p:sldId id="273" r:id="rId10"/>
    <p:sldId id="274" r:id="rId11"/>
    <p:sldId id="275" r:id="rId12"/>
    <p:sldId id="276" r:id="rId13"/>
    <p:sldId id="280" r:id="rId14"/>
    <p:sldId id="289" r:id="rId15"/>
    <p:sldId id="284" r:id="rId16"/>
    <p:sldId id="259" r:id="rId17"/>
    <p:sldId id="263" r:id="rId18"/>
    <p:sldId id="285" r:id="rId19"/>
    <p:sldId id="286" r:id="rId20"/>
    <p:sldId id="287" r:id="rId21"/>
    <p:sldId id="288" r:id="rId22"/>
    <p:sldId id="291" r:id="rId23"/>
    <p:sldId id="270" r:id="rId24"/>
    <p:sldId id="290" r:id="rId25"/>
    <p:sldId id="292" r:id="rId26"/>
    <p:sldId id="293" r:id="rId27"/>
    <p:sldId id="258" r:id="rId28"/>
  </p:sldIdLst>
  <p:sldSz cx="9144000" cy="6858000" type="screen4x3"/>
  <p:notesSz cx="6888163" cy="100203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9CE"/>
    <a:srgbClr val="C4BD97"/>
    <a:srgbClr val="42BCED"/>
    <a:srgbClr val="193A6A"/>
    <a:srgbClr val="0DC0FF"/>
    <a:srgbClr val="00B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1" autoAdjust="0"/>
    <p:restoredTop sz="93827" autoAdjust="0"/>
  </p:normalViewPr>
  <p:slideViewPr>
    <p:cSldViewPr>
      <p:cViewPr>
        <p:scale>
          <a:sx n="100" d="100"/>
          <a:sy n="100" d="100"/>
        </p:scale>
        <p:origin x="2436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8E917-CCF2-4ECB-B786-686006E1C5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17DC597-5CAA-41E6-A4C9-D17777967BA4}">
      <dgm:prSet phldrT="[Texto]" custT="1"/>
      <dgm:spPr/>
      <dgm:t>
        <a:bodyPr/>
        <a:lstStyle/>
        <a:p>
          <a:r>
            <a:rPr lang="es-CO" sz="1100" dirty="0"/>
            <a:t>GERENTE GENERAL</a:t>
          </a:r>
        </a:p>
      </dgm:t>
    </dgm:pt>
    <dgm:pt modelId="{493486E5-D56D-4474-8E12-9E5E7D993A58}" type="parTrans" cxnId="{384A6B39-7916-49C5-AD6D-54C93995BC83}">
      <dgm:prSet/>
      <dgm:spPr/>
      <dgm:t>
        <a:bodyPr/>
        <a:lstStyle/>
        <a:p>
          <a:endParaRPr lang="es-CO"/>
        </a:p>
      </dgm:t>
    </dgm:pt>
    <dgm:pt modelId="{ECA6EE12-86E8-4637-9AF9-21E5F3FFCFA3}" type="sibTrans" cxnId="{384A6B39-7916-49C5-AD6D-54C93995BC83}">
      <dgm:prSet/>
      <dgm:spPr/>
      <dgm:t>
        <a:bodyPr/>
        <a:lstStyle/>
        <a:p>
          <a:endParaRPr lang="es-CO"/>
        </a:p>
      </dgm:t>
    </dgm:pt>
    <dgm:pt modelId="{D3C7128E-55AE-4D9D-AB95-5E02A6F48C16}" type="asst">
      <dgm:prSet phldrT="[Texto]" custT="1"/>
      <dgm:spPr/>
      <dgm:t>
        <a:bodyPr/>
        <a:lstStyle/>
        <a:p>
          <a:r>
            <a:rPr lang="es-CO" sz="800" dirty="0"/>
            <a:t>CONTADOR</a:t>
          </a:r>
        </a:p>
      </dgm:t>
    </dgm:pt>
    <dgm:pt modelId="{42B6DCEF-EA65-4672-9BFC-D22DEAA52D1B}" type="parTrans" cxnId="{8E17B4CD-2C46-41D6-93F2-01B5554E9AA4}">
      <dgm:prSet/>
      <dgm:spPr/>
      <dgm:t>
        <a:bodyPr/>
        <a:lstStyle/>
        <a:p>
          <a:endParaRPr lang="es-CO"/>
        </a:p>
      </dgm:t>
    </dgm:pt>
    <dgm:pt modelId="{4E0E79EB-E99B-40CF-B2C8-9D009573AAEE}" type="sibTrans" cxnId="{8E17B4CD-2C46-41D6-93F2-01B5554E9AA4}">
      <dgm:prSet/>
      <dgm:spPr/>
      <dgm:t>
        <a:bodyPr/>
        <a:lstStyle/>
        <a:p>
          <a:endParaRPr lang="es-CO"/>
        </a:p>
      </dgm:t>
    </dgm:pt>
    <dgm:pt modelId="{1AA684ED-04D4-4DC6-ADA4-111FFD01F7F0}">
      <dgm:prSet/>
      <dgm:spPr/>
      <dgm:t>
        <a:bodyPr/>
        <a:lstStyle/>
        <a:p>
          <a:r>
            <a:rPr lang="es-CO"/>
            <a:t>COORDINADOR AREA ADMINISTRATIVA</a:t>
          </a:r>
        </a:p>
      </dgm:t>
    </dgm:pt>
    <dgm:pt modelId="{1233766B-BF17-4D1A-95AA-A07788660D78}" type="parTrans" cxnId="{B0FBD1C0-F595-43B3-80A0-393967084DF4}">
      <dgm:prSet/>
      <dgm:spPr/>
      <dgm:t>
        <a:bodyPr/>
        <a:lstStyle/>
        <a:p>
          <a:endParaRPr lang="es-CO"/>
        </a:p>
      </dgm:t>
    </dgm:pt>
    <dgm:pt modelId="{01014F15-D60B-464A-8A3A-3A697134C852}" type="sibTrans" cxnId="{B0FBD1C0-F595-43B3-80A0-393967084DF4}">
      <dgm:prSet/>
      <dgm:spPr/>
      <dgm:t>
        <a:bodyPr/>
        <a:lstStyle/>
        <a:p>
          <a:endParaRPr lang="es-CO"/>
        </a:p>
      </dgm:t>
    </dgm:pt>
    <dgm:pt modelId="{9089CAF5-EE73-414C-92C2-D689519E2B95}">
      <dgm:prSet custT="1"/>
      <dgm:spPr/>
      <dgm:t>
        <a:bodyPr/>
        <a:lstStyle/>
        <a:p>
          <a:r>
            <a:rPr lang="es-CO" sz="1100" dirty="0"/>
            <a:t>JUNTA DE SOCIOS</a:t>
          </a:r>
        </a:p>
      </dgm:t>
    </dgm:pt>
    <dgm:pt modelId="{75CA8E1B-8402-4140-8310-C93D325CCF36}" type="parTrans" cxnId="{C84E8ED1-7433-4C50-BCE1-06C2B3EBBF0E}">
      <dgm:prSet/>
      <dgm:spPr/>
      <dgm:t>
        <a:bodyPr/>
        <a:lstStyle/>
        <a:p>
          <a:endParaRPr lang="es-CO"/>
        </a:p>
      </dgm:t>
    </dgm:pt>
    <dgm:pt modelId="{43711E8B-5986-4937-87BA-DB441CF7D830}" type="sibTrans" cxnId="{C84E8ED1-7433-4C50-BCE1-06C2B3EBBF0E}">
      <dgm:prSet/>
      <dgm:spPr/>
      <dgm:t>
        <a:bodyPr/>
        <a:lstStyle/>
        <a:p>
          <a:endParaRPr lang="es-CO"/>
        </a:p>
      </dgm:t>
    </dgm:pt>
    <dgm:pt modelId="{52949872-5729-4625-8C04-9DA1B27F2C70}">
      <dgm:prSet/>
      <dgm:spPr/>
      <dgm:t>
        <a:bodyPr/>
        <a:lstStyle/>
        <a:p>
          <a:r>
            <a:rPr lang="es-CO"/>
            <a:t>COORDINADOR OPERATIVO</a:t>
          </a:r>
        </a:p>
      </dgm:t>
    </dgm:pt>
    <dgm:pt modelId="{D03ED7EB-0C61-4F9D-AF8F-FA7239292DBC}" type="parTrans" cxnId="{62704B48-2E9C-42F1-B82B-A015B3C1055D}">
      <dgm:prSet/>
      <dgm:spPr/>
      <dgm:t>
        <a:bodyPr/>
        <a:lstStyle/>
        <a:p>
          <a:endParaRPr lang="es-CO"/>
        </a:p>
      </dgm:t>
    </dgm:pt>
    <dgm:pt modelId="{E474853A-7E4F-42A7-8DF9-821E766A35E7}" type="sibTrans" cxnId="{62704B48-2E9C-42F1-B82B-A015B3C1055D}">
      <dgm:prSet/>
      <dgm:spPr/>
      <dgm:t>
        <a:bodyPr/>
        <a:lstStyle/>
        <a:p>
          <a:endParaRPr lang="es-CO"/>
        </a:p>
      </dgm:t>
    </dgm:pt>
    <dgm:pt modelId="{76396707-9ABF-426E-BA85-7EF164C16AF5}">
      <dgm:prSet/>
      <dgm:spPr/>
      <dgm:t>
        <a:bodyPr/>
        <a:lstStyle/>
        <a:p>
          <a:r>
            <a:rPr lang="es-CO"/>
            <a:t>CONDUCTORES</a:t>
          </a:r>
        </a:p>
      </dgm:t>
    </dgm:pt>
    <dgm:pt modelId="{CE8193BB-F079-4D7A-BEE5-BAF29837C868}" type="parTrans" cxnId="{97ADA7BE-9B29-4387-B96B-9681E85499B7}">
      <dgm:prSet/>
      <dgm:spPr/>
      <dgm:t>
        <a:bodyPr/>
        <a:lstStyle/>
        <a:p>
          <a:endParaRPr lang="es-CO"/>
        </a:p>
      </dgm:t>
    </dgm:pt>
    <dgm:pt modelId="{43D6A4B9-C142-4F10-B91E-CEC703DD4576}" type="sibTrans" cxnId="{97ADA7BE-9B29-4387-B96B-9681E85499B7}">
      <dgm:prSet/>
      <dgm:spPr/>
      <dgm:t>
        <a:bodyPr/>
        <a:lstStyle/>
        <a:p>
          <a:endParaRPr lang="es-CO"/>
        </a:p>
      </dgm:t>
    </dgm:pt>
    <dgm:pt modelId="{81B7CD05-6C1F-4B7C-83A7-17391F3DDDF2}">
      <dgm:prSet/>
      <dgm:spPr/>
      <dgm:t>
        <a:bodyPr/>
        <a:lstStyle/>
        <a:p>
          <a:r>
            <a:rPr lang="es-CO"/>
            <a:t>INGENIERO AMBIENTAL</a:t>
          </a:r>
        </a:p>
      </dgm:t>
    </dgm:pt>
    <dgm:pt modelId="{06FCFDD8-FD1B-427F-A460-793D4DF5E656}" type="parTrans" cxnId="{BE6C0F91-DD77-4EEC-BBAE-78C7F4C14FCF}">
      <dgm:prSet/>
      <dgm:spPr/>
      <dgm:t>
        <a:bodyPr/>
        <a:lstStyle/>
        <a:p>
          <a:endParaRPr lang="es-CO"/>
        </a:p>
      </dgm:t>
    </dgm:pt>
    <dgm:pt modelId="{424CCBAE-70CF-45A3-B31B-9DBDD2C98F08}" type="sibTrans" cxnId="{BE6C0F91-DD77-4EEC-BBAE-78C7F4C14FCF}">
      <dgm:prSet/>
      <dgm:spPr/>
      <dgm:t>
        <a:bodyPr/>
        <a:lstStyle/>
        <a:p>
          <a:endParaRPr lang="es-CO"/>
        </a:p>
      </dgm:t>
    </dgm:pt>
    <dgm:pt modelId="{2C64B248-4FA4-463A-8907-C9322BDF5851}">
      <dgm:prSet/>
      <dgm:spPr/>
      <dgm:t>
        <a:bodyPr/>
        <a:lstStyle/>
        <a:p>
          <a:r>
            <a:rPr lang="es-CO"/>
            <a:t>PROFESIONAL S&amp;SO</a:t>
          </a:r>
        </a:p>
      </dgm:t>
    </dgm:pt>
    <dgm:pt modelId="{BF325FFC-7741-4497-BEA6-710554D6CBAF}" type="parTrans" cxnId="{42D4F445-0885-48E0-A88D-8C13EF21B90B}">
      <dgm:prSet/>
      <dgm:spPr/>
      <dgm:t>
        <a:bodyPr/>
        <a:lstStyle/>
        <a:p>
          <a:endParaRPr lang="es-CO"/>
        </a:p>
      </dgm:t>
    </dgm:pt>
    <dgm:pt modelId="{90F1222C-53B3-4372-B0E7-7A1BCBF9B254}" type="sibTrans" cxnId="{42D4F445-0885-48E0-A88D-8C13EF21B90B}">
      <dgm:prSet/>
      <dgm:spPr/>
      <dgm:t>
        <a:bodyPr/>
        <a:lstStyle/>
        <a:p>
          <a:endParaRPr lang="es-CO"/>
        </a:p>
      </dgm:t>
    </dgm:pt>
    <dgm:pt modelId="{DA2368AE-748E-4098-86B8-D9A5349CF7F7}">
      <dgm:prSet/>
      <dgm:spPr/>
      <dgm:t>
        <a:bodyPr/>
        <a:lstStyle/>
        <a:p>
          <a:r>
            <a:rPr lang="es-CO"/>
            <a:t>Tecnólogos de Seguridad y Salud Ocupacional</a:t>
          </a:r>
        </a:p>
      </dgm:t>
    </dgm:pt>
    <dgm:pt modelId="{6D739559-73C4-4225-B0A8-3E67B480CCB9}" type="parTrans" cxnId="{622D0147-58CB-47B9-89CA-403CE0F928CA}">
      <dgm:prSet/>
      <dgm:spPr/>
      <dgm:t>
        <a:bodyPr/>
        <a:lstStyle/>
        <a:p>
          <a:endParaRPr lang="es-CO"/>
        </a:p>
      </dgm:t>
    </dgm:pt>
    <dgm:pt modelId="{FE4DC11A-2D74-48F6-A521-7440843B0461}" type="sibTrans" cxnId="{622D0147-58CB-47B9-89CA-403CE0F928CA}">
      <dgm:prSet/>
      <dgm:spPr/>
      <dgm:t>
        <a:bodyPr/>
        <a:lstStyle/>
        <a:p>
          <a:endParaRPr lang="es-CO"/>
        </a:p>
      </dgm:t>
    </dgm:pt>
    <dgm:pt modelId="{5022ABE7-1793-4A4E-B0E0-2E826F1D4862}">
      <dgm:prSet/>
      <dgm:spPr/>
      <dgm:t>
        <a:bodyPr/>
        <a:lstStyle/>
        <a:p>
          <a:r>
            <a:rPr lang="es-CO"/>
            <a:t>Profesional de Calidad</a:t>
          </a:r>
        </a:p>
      </dgm:t>
    </dgm:pt>
    <dgm:pt modelId="{19E664DC-8EFC-40B1-9E67-6F5B6A4A2D0D}" type="parTrans" cxnId="{70F87E03-E0BB-412F-ADC5-625DFED3718F}">
      <dgm:prSet/>
      <dgm:spPr/>
      <dgm:t>
        <a:bodyPr/>
        <a:lstStyle/>
        <a:p>
          <a:endParaRPr lang="es-CO"/>
        </a:p>
      </dgm:t>
    </dgm:pt>
    <dgm:pt modelId="{5BF262E7-42D1-4627-AB1E-533063C5C9BD}" type="sibTrans" cxnId="{70F87E03-E0BB-412F-ADC5-625DFED3718F}">
      <dgm:prSet/>
      <dgm:spPr/>
      <dgm:t>
        <a:bodyPr/>
        <a:lstStyle/>
        <a:p>
          <a:endParaRPr lang="es-CO"/>
        </a:p>
      </dgm:t>
    </dgm:pt>
    <dgm:pt modelId="{6122A9CE-0AF6-4E2E-81D9-330E56861523}">
      <dgm:prSet/>
      <dgm:spPr/>
      <dgm:t>
        <a:bodyPr/>
        <a:lstStyle/>
        <a:p>
          <a:r>
            <a:rPr lang="es-CO"/>
            <a:t>MENSAJEROS</a:t>
          </a:r>
        </a:p>
      </dgm:t>
    </dgm:pt>
    <dgm:pt modelId="{9629209A-3370-4A16-B82C-459298D44BC7}" type="parTrans" cxnId="{0724BEF7-0C40-4175-AA45-202196705A27}">
      <dgm:prSet/>
      <dgm:spPr/>
      <dgm:t>
        <a:bodyPr/>
        <a:lstStyle/>
        <a:p>
          <a:endParaRPr lang="es-CO"/>
        </a:p>
      </dgm:t>
    </dgm:pt>
    <dgm:pt modelId="{97E26162-8D30-4B10-A633-40964C3EF7B4}" type="sibTrans" cxnId="{0724BEF7-0C40-4175-AA45-202196705A27}">
      <dgm:prSet/>
      <dgm:spPr/>
      <dgm:t>
        <a:bodyPr/>
        <a:lstStyle/>
        <a:p>
          <a:endParaRPr lang="es-CO"/>
        </a:p>
      </dgm:t>
    </dgm:pt>
    <dgm:pt modelId="{57DE8883-741A-4038-935A-818FE7967BE1}">
      <dgm:prSet/>
      <dgm:spPr/>
      <dgm:t>
        <a:bodyPr/>
        <a:lstStyle/>
        <a:p>
          <a:r>
            <a:rPr lang="es-CO" dirty="0"/>
            <a:t>GERENTE DE PROYECTOS</a:t>
          </a:r>
        </a:p>
      </dgm:t>
    </dgm:pt>
    <dgm:pt modelId="{C40A02AC-7AB1-4154-8067-6B7C743C8C9A}" type="parTrans" cxnId="{8E6364CA-8995-4356-9E39-5C7857F48FBB}">
      <dgm:prSet/>
      <dgm:spPr/>
      <dgm:t>
        <a:bodyPr/>
        <a:lstStyle/>
        <a:p>
          <a:endParaRPr lang="es-CO"/>
        </a:p>
      </dgm:t>
    </dgm:pt>
    <dgm:pt modelId="{19FD0183-A5A4-4C25-BB0C-24AFB5FD6620}" type="sibTrans" cxnId="{8E6364CA-8995-4356-9E39-5C7857F48FBB}">
      <dgm:prSet/>
      <dgm:spPr/>
      <dgm:t>
        <a:bodyPr/>
        <a:lstStyle/>
        <a:p>
          <a:endParaRPr lang="es-CO"/>
        </a:p>
      </dgm:t>
    </dgm:pt>
    <dgm:pt modelId="{29CB74C6-EFF2-4969-AB36-06F2F6BFBEA2}">
      <dgm:prSet/>
      <dgm:spPr/>
      <dgm:t>
        <a:bodyPr/>
        <a:lstStyle/>
        <a:p>
          <a:r>
            <a:rPr lang="es-CO"/>
            <a:t>ADMINISTRADORES DE PROYECTOS</a:t>
          </a:r>
        </a:p>
      </dgm:t>
    </dgm:pt>
    <dgm:pt modelId="{96491443-C5E9-48EB-8A3C-02A69E14E2BF}" type="parTrans" cxnId="{04FD7BB8-A4CA-4B37-94EC-FE5090DEB4A4}">
      <dgm:prSet/>
      <dgm:spPr/>
      <dgm:t>
        <a:bodyPr/>
        <a:lstStyle/>
        <a:p>
          <a:endParaRPr lang="es-CO"/>
        </a:p>
      </dgm:t>
    </dgm:pt>
    <dgm:pt modelId="{C9044A91-9DF0-4FC2-A872-48E10FBE726F}" type="sibTrans" cxnId="{04FD7BB8-A4CA-4B37-94EC-FE5090DEB4A4}">
      <dgm:prSet/>
      <dgm:spPr/>
      <dgm:t>
        <a:bodyPr/>
        <a:lstStyle/>
        <a:p>
          <a:endParaRPr lang="es-CO"/>
        </a:p>
      </dgm:t>
    </dgm:pt>
    <dgm:pt modelId="{7F822604-A7BA-4CEA-9863-BB28448B23F9}">
      <dgm:prSet/>
      <dgm:spPr/>
      <dgm:t>
        <a:bodyPr/>
        <a:lstStyle/>
        <a:p>
          <a:r>
            <a:rPr lang="es-CO"/>
            <a:t>GERENTE COMERCIAL</a:t>
          </a:r>
        </a:p>
      </dgm:t>
    </dgm:pt>
    <dgm:pt modelId="{B9D108D1-5ABC-460C-9BAB-7E74797E65DF}" type="parTrans" cxnId="{CA899A2E-88AD-4007-AD62-580B6A384E71}">
      <dgm:prSet/>
      <dgm:spPr/>
      <dgm:t>
        <a:bodyPr/>
        <a:lstStyle/>
        <a:p>
          <a:endParaRPr lang="es-CO"/>
        </a:p>
      </dgm:t>
    </dgm:pt>
    <dgm:pt modelId="{BED25269-3CEE-4F4E-95B5-F2EA2A7CC1B3}" type="sibTrans" cxnId="{CA899A2E-88AD-4007-AD62-580B6A384E71}">
      <dgm:prSet/>
      <dgm:spPr/>
      <dgm:t>
        <a:bodyPr/>
        <a:lstStyle/>
        <a:p>
          <a:endParaRPr lang="es-CO"/>
        </a:p>
      </dgm:t>
    </dgm:pt>
    <dgm:pt modelId="{CFC6D3EA-F90F-4DD5-A77C-ACE5CAC95E36}">
      <dgm:prSet/>
      <dgm:spPr/>
      <dgm:t>
        <a:bodyPr/>
        <a:lstStyle/>
        <a:p>
          <a:r>
            <a:rPr lang="es-CO"/>
            <a:t>INGENIEROS COMERCIALES</a:t>
          </a:r>
        </a:p>
      </dgm:t>
    </dgm:pt>
    <dgm:pt modelId="{3C8C83A1-EB84-4A21-AB66-8F78E8403F94}" type="parTrans" cxnId="{43A60699-4A47-4921-ACE1-A65655EBFE31}">
      <dgm:prSet/>
      <dgm:spPr/>
      <dgm:t>
        <a:bodyPr/>
        <a:lstStyle/>
        <a:p>
          <a:endParaRPr lang="es-CO"/>
        </a:p>
      </dgm:t>
    </dgm:pt>
    <dgm:pt modelId="{BD7A9DA8-89BC-4EE5-A056-353C7E367821}" type="sibTrans" cxnId="{43A60699-4A47-4921-ACE1-A65655EBFE31}">
      <dgm:prSet/>
      <dgm:spPr/>
      <dgm:t>
        <a:bodyPr/>
        <a:lstStyle/>
        <a:p>
          <a:endParaRPr lang="es-CO"/>
        </a:p>
      </dgm:t>
    </dgm:pt>
    <dgm:pt modelId="{05CACDEC-E302-43B5-9C3B-A796B9180853}">
      <dgm:prSet/>
      <dgm:spPr/>
      <dgm:t>
        <a:bodyPr/>
        <a:lstStyle/>
        <a:p>
          <a:r>
            <a:rPr lang="es-CO"/>
            <a:t>INGENIEROS DE OFERTAS Y LICITACIONES</a:t>
          </a:r>
        </a:p>
      </dgm:t>
    </dgm:pt>
    <dgm:pt modelId="{FC7889A2-8335-4F5D-BAC0-1D52BC98369D}" type="parTrans" cxnId="{C54BAFD8-2C54-4203-B051-E0F758E946B8}">
      <dgm:prSet/>
      <dgm:spPr/>
      <dgm:t>
        <a:bodyPr/>
        <a:lstStyle/>
        <a:p>
          <a:endParaRPr lang="es-CO"/>
        </a:p>
      </dgm:t>
    </dgm:pt>
    <dgm:pt modelId="{92217B6D-024F-480B-89DD-15A8FCA06A1D}" type="sibTrans" cxnId="{C54BAFD8-2C54-4203-B051-E0F758E946B8}">
      <dgm:prSet/>
      <dgm:spPr/>
      <dgm:t>
        <a:bodyPr/>
        <a:lstStyle/>
        <a:p>
          <a:endParaRPr lang="es-CO"/>
        </a:p>
      </dgm:t>
    </dgm:pt>
    <dgm:pt modelId="{F38E7CDC-ABE1-4CF7-B992-55942D3DEF30}">
      <dgm:prSet/>
      <dgm:spPr/>
      <dgm:t>
        <a:bodyPr/>
        <a:lstStyle/>
        <a:p>
          <a:r>
            <a:rPr lang="es-CO"/>
            <a:t>GERENTE DE OBRAS</a:t>
          </a:r>
        </a:p>
      </dgm:t>
    </dgm:pt>
    <dgm:pt modelId="{4F231599-8F44-4F97-9300-DEFA7916EFCD}" type="parTrans" cxnId="{E62F41B0-F9F5-48A3-BF39-60ECC753BB71}">
      <dgm:prSet/>
      <dgm:spPr/>
      <dgm:t>
        <a:bodyPr/>
        <a:lstStyle/>
        <a:p>
          <a:endParaRPr lang="es-CO"/>
        </a:p>
      </dgm:t>
    </dgm:pt>
    <dgm:pt modelId="{6CD8F9D2-47CE-4345-8DCC-6CFA62D11617}" type="sibTrans" cxnId="{E62F41B0-F9F5-48A3-BF39-60ECC753BB71}">
      <dgm:prSet/>
      <dgm:spPr/>
      <dgm:t>
        <a:bodyPr/>
        <a:lstStyle/>
        <a:p>
          <a:endParaRPr lang="es-CO"/>
        </a:p>
      </dgm:t>
    </dgm:pt>
    <dgm:pt modelId="{A1FC377E-C90E-456B-A13B-9EA0CC69169D}">
      <dgm:prSet/>
      <dgm:spPr/>
      <dgm:t>
        <a:bodyPr/>
        <a:lstStyle/>
        <a:p>
          <a:r>
            <a:rPr lang="es-CO"/>
            <a:t>COORDINADOR AREA ELÉCTRICA</a:t>
          </a:r>
        </a:p>
      </dgm:t>
    </dgm:pt>
    <dgm:pt modelId="{141B29EE-8623-421E-A991-0F4D72331FEE}" type="parTrans" cxnId="{E2F3BB0A-0B42-4341-BD2C-6E9CCDF4165F}">
      <dgm:prSet/>
      <dgm:spPr/>
      <dgm:t>
        <a:bodyPr/>
        <a:lstStyle/>
        <a:p>
          <a:endParaRPr lang="es-CO"/>
        </a:p>
      </dgm:t>
    </dgm:pt>
    <dgm:pt modelId="{EF593E1C-361B-4E47-8B7B-CFA72B59427D}" type="sibTrans" cxnId="{E2F3BB0A-0B42-4341-BD2C-6E9CCDF4165F}">
      <dgm:prSet/>
      <dgm:spPr/>
      <dgm:t>
        <a:bodyPr/>
        <a:lstStyle/>
        <a:p>
          <a:endParaRPr lang="es-CO"/>
        </a:p>
      </dgm:t>
    </dgm:pt>
    <dgm:pt modelId="{3426573F-ACCF-451D-844F-49A4F3FBB330}">
      <dgm:prSet/>
      <dgm:spPr/>
      <dgm:t>
        <a:bodyPr/>
        <a:lstStyle/>
        <a:p>
          <a:r>
            <a:rPr lang="es-CO"/>
            <a:t>COORDINADOR AREA CIVIL</a:t>
          </a:r>
        </a:p>
      </dgm:t>
    </dgm:pt>
    <dgm:pt modelId="{D25FCD8C-3E8E-4B79-9C49-FBE3168415FB}" type="parTrans" cxnId="{0BD88D14-B9CB-4050-99C9-3EC35FA04B0A}">
      <dgm:prSet/>
      <dgm:spPr/>
      <dgm:t>
        <a:bodyPr/>
        <a:lstStyle/>
        <a:p>
          <a:endParaRPr lang="es-CO"/>
        </a:p>
      </dgm:t>
    </dgm:pt>
    <dgm:pt modelId="{1F08C120-E64B-4CC7-AD85-AB70916169F1}" type="sibTrans" cxnId="{0BD88D14-B9CB-4050-99C9-3EC35FA04B0A}">
      <dgm:prSet/>
      <dgm:spPr/>
      <dgm:t>
        <a:bodyPr/>
        <a:lstStyle/>
        <a:p>
          <a:endParaRPr lang="es-CO"/>
        </a:p>
      </dgm:t>
    </dgm:pt>
    <dgm:pt modelId="{231246AB-84EE-47AF-8819-D188D693EB41}">
      <dgm:prSet/>
      <dgm:spPr/>
      <dgm:t>
        <a:bodyPr/>
        <a:lstStyle/>
        <a:p>
          <a:r>
            <a:rPr lang="es-CO"/>
            <a:t>INGENIEROS RESIDENTES ELÉCTRICO</a:t>
          </a:r>
        </a:p>
      </dgm:t>
    </dgm:pt>
    <dgm:pt modelId="{F2E9F91E-A960-41B5-BD55-1C3598C45291}" type="parTrans" cxnId="{01B515E6-5A36-4C5D-B133-667CAF547355}">
      <dgm:prSet/>
      <dgm:spPr/>
      <dgm:t>
        <a:bodyPr/>
        <a:lstStyle/>
        <a:p>
          <a:endParaRPr lang="es-CO"/>
        </a:p>
      </dgm:t>
    </dgm:pt>
    <dgm:pt modelId="{397B3EEF-41EF-408F-8EDE-CEC9439F198F}" type="sibTrans" cxnId="{01B515E6-5A36-4C5D-B133-667CAF547355}">
      <dgm:prSet/>
      <dgm:spPr/>
      <dgm:t>
        <a:bodyPr/>
        <a:lstStyle/>
        <a:p>
          <a:endParaRPr lang="es-CO"/>
        </a:p>
      </dgm:t>
    </dgm:pt>
    <dgm:pt modelId="{9D1187A6-F854-49A6-91A5-334AED9BFA2D}">
      <dgm:prSet/>
      <dgm:spPr/>
      <dgm:t>
        <a:bodyPr/>
        <a:lstStyle/>
        <a:p>
          <a:r>
            <a:rPr lang="es-CO"/>
            <a:t>SUPERVISORES ELÉCTRICOS</a:t>
          </a:r>
        </a:p>
      </dgm:t>
    </dgm:pt>
    <dgm:pt modelId="{5925B577-83AB-4A5E-BA27-E91D8891A460}" type="parTrans" cxnId="{A39534DE-72B3-4069-8025-8B6F89B1C6F8}">
      <dgm:prSet/>
      <dgm:spPr/>
      <dgm:t>
        <a:bodyPr/>
        <a:lstStyle/>
        <a:p>
          <a:endParaRPr lang="es-CO"/>
        </a:p>
      </dgm:t>
    </dgm:pt>
    <dgm:pt modelId="{C6998C9B-6D96-4EAE-B172-32CAA1DA3FDF}" type="sibTrans" cxnId="{A39534DE-72B3-4069-8025-8B6F89B1C6F8}">
      <dgm:prSet/>
      <dgm:spPr/>
      <dgm:t>
        <a:bodyPr/>
        <a:lstStyle/>
        <a:p>
          <a:endParaRPr lang="es-CO"/>
        </a:p>
      </dgm:t>
    </dgm:pt>
    <dgm:pt modelId="{EEECDAFE-B0B1-40D1-B425-1E61D7F3A1A9}">
      <dgm:prSet/>
      <dgm:spPr/>
      <dgm:t>
        <a:bodyPr/>
        <a:lstStyle/>
        <a:p>
          <a:r>
            <a:rPr lang="es-CO"/>
            <a:t>TÉCNICOS ELECTRICISTAS</a:t>
          </a:r>
        </a:p>
      </dgm:t>
    </dgm:pt>
    <dgm:pt modelId="{13C85341-D28A-401E-B0B7-20C8AD58F034}" type="parTrans" cxnId="{3F3628FB-0002-4B58-8F53-A6F13364B054}">
      <dgm:prSet/>
      <dgm:spPr/>
      <dgm:t>
        <a:bodyPr/>
        <a:lstStyle/>
        <a:p>
          <a:endParaRPr lang="es-CO"/>
        </a:p>
      </dgm:t>
    </dgm:pt>
    <dgm:pt modelId="{202BD830-CD76-4878-A4BD-9BFB71CFBEA1}" type="sibTrans" cxnId="{3F3628FB-0002-4B58-8F53-A6F13364B054}">
      <dgm:prSet/>
      <dgm:spPr/>
      <dgm:t>
        <a:bodyPr/>
        <a:lstStyle/>
        <a:p>
          <a:endParaRPr lang="es-CO"/>
        </a:p>
      </dgm:t>
    </dgm:pt>
    <dgm:pt modelId="{5094BE46-9FFD-4F70-97CD-D10A63F8A43D}">
      <dgm:prSet/>
      <dgm:spPr/>
      <dgm:t>
        <a:bodyPr/>
        <a:lstStyle/>
        <a:p>
          <a:r>
            <a:rPr lang="es-CO"/>
            <a:t>AYUDANTES ELÉCTRICOS</a:t>
          </a:r>
        </a:p>
      </dgm:t>
    </dgm:pt>
    <dgm:pt modelId="{1D58F36D-E16D-4E7A-A6E0-4A8C99A45F20}" type="parTrans" cxnId="{C5922379-14D3-4F74-80B9-1CC21ACE1416}">
      <dgm:prSet/>
      <dgm:spPr/>
      <dgm:t>
        <a:bodyPr/>
        <a:lstStyle/>
        <a:p>
          <a:endParaRPr lang="es-CO"/>
        </a:p>
      </dgm:t>
    </dgm:pt>
    <dgm:pt modelId="{7DFACF3E-1A15-4833-85AD-CC069FDE9A9F}" type="sibTrans" cxnId="{C5922379-14D3-4F74-80B9-1CC21ACE1416}">
      <dgm:prSet/>
      <dgm:spPr/>
      <dgm:t>
        <a:bodyPr/>
        <a:lstStyle/>
        <a:p>
          <a:endParaRPr lang="es-CO"/>
        </a:p>
      </dgm:t>
    </dgm:pt>
    <dgm:pt modelId="{AB5FB4D0-4795-4F71-98D1-22E9DA1C2B89}">
      <dgm:prSet/>
      <dgm:spPr/>
      <dgm:t>
        <a:bodyPr/>
        <a:lstStyle/>
        <a:p>
          <a:r>
            <a:rPr lang="es-CO"/>
            <a:t>INGENIEROS RESIDENTES CIVILES</a:t>
          </a:r>
        </a:p>
      </dgm:t>
    </dgm:pt>
    <dgm:pt modelId="{D779208B-7A52-4A8C-AC6C-7C78A95F808C}" type="parTrans" cxnId="{35AE1E9D-B1C9-4E59-8509-49530FC8B473}">
      <dgm:prSet/>
      <dgm:spPr/>
      <dgm:t>
        <a:bodyPr/>
        <a:lstStyle/>
        <a:p>
          <a:endParaRPr lang="es-CO"/>
        </a:p>
      </dgm:t>
    </dgm:pt>
    <dgm:pt modelId="{940B383C-176B-49C0-9FDE-150ABBC6236B}" type="sibTrans" cxnId="{35AE1E9D-B1C9-4E59-8509-49530FC8B473}">
      <dgm:prSet/>
      <dgm:spPr/>
      <dgm:t>
        <a:bodyPr/>
        <a:lstStyle/>
        <a:p>
          <a:endParaRPr lang="es-CO"/>
        </a:p>
      </dgm:t>
    </dgm:pt>
    <dgm:pt modelId="{B416C5BF-B69F-457E-8803-5D0C631BE949}">
      <dgm:prSet/>
      <dgm:spPr/>
      <dgm:t>
        <a:bodyPr/>
        <a:lstStyle/>
        <a:p>
          <a:r>
            <a:rPr lang="es-CO"/>
            <a:t>MAESTROS DE OBRA CIVIL</a:t>
          </a:r>
        </a:p>
      </dgm:t>
    </dgm:pt>
    <dgm:pt modelId="{E5669366-FC7F-4B58-9C8E-A5449C5C2E41}" type="parTrans" cxnId="{7461F96E-80F9-4F57-B0C1-4416A93DC5B3}">
      <dgm:prSet/>
      <dgm:spPr/>
      <dgm:t>
        <a:bodyPr/>
        <a:lstStyle/>
        <a:p>
          <a:endParaRPr lang="es-CO"/>
        </a:p>
      </dgm:t>
    </dgm:pt>
    <dgm:pt modelId="{967DF2F0-5CEA-4D06-B288-EB159F11DDAE}" type="sibTrans" cxnId="{7461F96E-80F9-4F57-B0C1-4416A93DC5B3}">
      <dgm:prSet/>
      <dgm:spPr/>
      <dgm:t>
        <a:bodyPr/>
        <a:lstStyle/>
        <a:p>
          <a:endParaRPr lang="es-CO"/>
        </a:p>
      </dgm:t>
    </dgm:pt>
    <dgm:pt modelId="{9444AACD-29E8-46B8-B472-AFEFA189EA4C}">
      <dgm:prSet/>
      <dgm:spPr/>
      <dgm:t>
        <a:bodyPr/>
        <a:lstStyle/>
        <a:p>
          <a:r>
            <a:rPr lang="es-CO"/>
            <a:t>OFICIALES CIVILES</a:t>
          </a:r>
        </a:p>
      </dgm:t>
    </dgm:pt>
    <dgm:pt modelId="{990D86FF-BC96-4989-80B4-FE4B2B515A2B}" type="parTrans" cxnId="{D8EE70D0-358B-4B25-A93F-B95AB1067B32}">
      <dgm:prSet/>
      <dgm:spPr/>
      <dgm:t>
        <a:bodyPr/>
        <a:lstStyle/>
        <a:p>
          <a:endParaRPr lang="es-CO"/>
        </a:p>
      </dgm:t>
    </dgm:pt>
    <dgm:pt modelId="{3AD3DAF2-D4AB-418D-94C5-3705A5C1C481}" type="sibTrans" cxnId="{D8EE70D0-358B-4B25-A93F-B95AB1067B32}">
      <dgm:prSet/>
      <dgm:spPr/>
      <dgm:t>
        <a:bodyPr/>
        <a:lstStyle/>
        <a:p>
          <a:endParaRPr lang="es-CO"/>
        </a:p>
      </dgm:t>
    </dgm:pt>
    <dgm:pt modelId="{D29F89EA-347A-4555-9600-508B96142AFB}">
      <dgm:prSet/>
      <dgm:spPr/>
      <dgm:t>
        <a:bodyPr/>
        <a:lstStyle/>
        <a:p>
          <a:r>
            <a:rPr lang="es-CO"/>
            <a:t>AYUDANTES DE OBRA CIVIL</a:t>
          </a:r>
        </a:p>
      </dgm:t>
    </dgm:pt>
    <dgm:pt modelId="{D2CE0E98-7E57-42D1-AC9A-2B4006068BDC}" type="parTrans" cxnId="{823D1E64-5730-4B7F-916D-FCA7611FEFCE}">
      <dgm:prSet/>
      <dgm:spPr/>
      <dgm:t>
        <a:bodyPr/>
        <a:lstStyle/>
        <a:p>
          <a:endParaRPr lang="es-CO"/>
        </a:p>
      </dgm:t>
    </dgm:pt>
    <dgm:pt modelId="{3AF3CCED-F407-499D-A805-430D86AA2E49}" type="sibTrans" cxnId="{823D1E64-5730-4B7F-916D-FCA7611FEFCE}">
      <dgm:prSet/>
      <dgm:spPr/>
      <dgm:t>
        <a:bodyPr/>
        <a:lstStyle/>
        <a:p>
          <a:endParaRPr lang="es-CO"/>
        </a:p>
      </dgm:t>
    </dgm:pt>
    <dgm:pt modelId="{3438F54E-EF95-47CC-9320-B618A57E53B3}" type="pres">
      <dgm:prSet presAssocID="{41C8E917-CCF2-4ECB-B786-686006E1C5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5F88D208-B877-466A-B421-CF512785C56D}" type="pres">
      <dgm:prSet presAssocID="{9089CAF5-EE73-414C-92C2-D689519E2B95}" presName="hierRoot1" presStyleCnt="0">
        <dgm:presLayoutVars>
          <dgm:hierBranch val="init"/>
        </dgm:presLayoutVars>
      </dgm:prSet>
      <dgm:spPr/>
    </dgm:pt>
    <dgm:pt modelId="{E8185132-80AF-4F30-A27C-56C31836962C}" type="pres">
      <dgm:prSet presAssocID="{9089CAF5-EE73-414C-92C2-D689519E2B95}" presName="rootComposite1" presStyleCnt="0"/>
      <dgm:spPr/>
    </dgm:pt>
    <dgm:pt modelId="{1D2D2089-2AFD-4976-8BDB-8F0762D3A8E2}" type="pres">
      <dgm:prSet presAssocID="{9089CAF5-EE73-414C-92C2-D689519E2B95}" presName="rootText1" presStyleLbl="node0" presStyleIdx="0" presStyleCnt="1" custScaleX="163288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68519BB-A566-4BDA-AD33-A500D3801E19}" type="pres">
      <dgm:prSet presAssocID="{9089CAF5-EE73-414C-92C2-D689519E2B95}" presName="rootConnector1" presStyleLbl="node1" presStyleIdx="0" presStyleCnt="0"/>
      <dgm:spPr/>
      <dgm:t>
        <a:bodyPr/>
        <a:lstStyle/>
        <a:p>
          <a:endParaRPr lang="es-CO"/>
        </a:p>
      </dgm:t>
    </dgm:pt>
    <dgm:pt modelId="{F3EC3E13-F977-4EF6-AD80-2EDFF423EE83}" type="pres">
      <dgm:prSet presAssocID="{9089CAF5-EE73-414C-92C2-D689519E2B95}" presName="hierChild2" presStyleCnt="0"/>
      <dgm:spPr/>
    </dgm:pt>
    <dgm:pt modelId="{32B0162C-FB09-4187-A1BB-AE8D48B72DF1}" type="pres">
      <dgm:prSet presAssocID="{493486E5-D56D-4474-8E12-9E5E7D993A58}" presName="Name37" presStyleLbl="parChTrans1D2" presStyleIdx="0" presStyleCnt="1"/>
      <dgm:spPr/>
      <dgm:t>
        <a:bodyPr/>
        <a:lstStyle/>
        <a:p>
          <a:endParaRPr lang="es-CO"/>
        </a:p>
      </dgm:t>
    </dgm:pt>
    <dgm:pt modelId="{8B1D5E51-D302-4557-9D7B-7910CBA6B5C4}" type="pres">
      <dgm:prSet presAssocID="{C17DC597-5CAA-41E6-A4C9-D17777967BA4}" presName="hierRoot2" presStyleCnt="0">
        <dgm:presLayoutVars>
          <dgm:hierBranch val="init"/>
        </dgm:presLayoutVars>
      </dgm:prSet>
      <dgm:spPr/>
    </dgm:pt>
    <dgm:pt modelId="{FD321401-4230-4F75-ADA0-42D33D28D19E}" type="pres">
      <dgm:prSet presAssocID="{C17DC597-5CAA-41E6-A4C9-D17777967BA4}" presName="rootComposite" presStyleCnt="0"/>
      <dgm:spPr/>
    </dgm:pt>
    <dgm:pt modelId="{41E07605-6C35-4C83-B0D8-A70BF7DF7F6B}" type="pres">
      <dgm:prSet presAssocID="{C17DC597-5CAA-41E6-A4C9-D17777967BA4}" presName="rootText" presStyleLbl="node2" presStyleIdx="0" presStyleCnt="1" custScaleX="181506" custScaleY="11939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A72C0A3B-FB7D-4C83-A59E-865E5D664EEF}" type="pres">
      <dgm:prSet presAssocID="{C17DC597-5CAA-41E6-A4C9-D17777967BA4}" presName="rootConnector" presStyleLbl="node2" presStyleIdx="0" presStyleCnt="1"/>
      <dgm:spPr/>
      <dgm:t>
        <a:bodyPr/>
        <a:lstStyle/>
        <a:p>
          <a:endParaRPr lang="es-CO"/>
        </a:p>
      </dgm:t>
    </dgm:pt>
    <dgm:pt modelId="{285ECFDD-4DEB-4552-A2EE-3A0741F3E2A7}" type="pres">
      <dgm:prSet presAssocID="{C17DC597-5CAA-41E6-A4C9-D17777967BA4}" presName="hierChild4" presStyleCnt="0"/>
      <dgm:spPr/>
    </dgm:pt>
    <dgm:pt modelId="{C35F8E2E-FAEA-43D3-995B-BD1467D2D9AE}" type="pres">
      <dgm:prSet presAssocID="{1233766B-BF17-4D1A-95AA-A07788660D78}" presName="Name37" presStyleLbl="parChTrans1D3" presStyleIdx="0" presStyleCnt="5"/>
      <dgm:spPr/>
      <dgm:t>
        <a:bodyPr/>
        <a:lstStyle/>
        <a:p>
          <a:endParaRPr lang="es-CO"/>
        </a:p>
      </dgm:t>
    </dgm:pt>
    <dgm:pt modelId="{CF835AAF-4EDA-4514-AFCE-DEE6E1FE8216}" type="pres">
      <dgm:prSet presAssocID="{1AA684ED-04D4-4DC6-ADA4-111FFD01F7F0}" presName="hierRoot2" presStyleCnt="0">
        <dgm:presLayoutVars>
          <dgm:hierBranch val="init"/>
        </dgm:presLayoutVars>
      </dgm:prSet>
      <dgm:spPr/>
    </dgm:pt>
    <dgm:pt modelId="{2EDF4C40-FBFE-4EF2-836C-27F3E4D9B6CE}" type="pres">
      <dgm:prSet presAssocID="{1AA684ED-04D4-4DC6-ADA4-111FFD01F7F0}" presName="rootComposite" presStyleCnt="0"/>
      <dgm:spPr/>
    </dgm:pt>
    <dgm:pt modelId="{F7F8E808-1D83-4264-8F8F-4BEA74B55828}" type="pres">
      <dgm:prSet presAssocID="{1AA684ED-04D4-4DC6-ADA4-111FFD01F7F0}" presName="rootText" presStyleLbl="node3" presStyleIdx="0" presStyleCnt="4" custScaleX="233676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F83CCAA-C48F-475B-8DBB-C7F4B850F0E5}" type="pres">
      <dgm:prSet presAssocID="{1AA684ED-04D4-4DC6-ADA4-111FFD01F7F0}" presName="rootConnector" presStyleLbl="node3" presStyleIdx="0" presStyleCnt="4"/>
      <dgm:spPr/>
      <dgm:t>
        <a:bodyPr/>
        <a:lstStyle/>
        <a:p>
          <a:endParaRPr lang="es-CO"/>
        </a:p>
      </dgm:t>
    </dgm:pt>
    <dgm:pt modelId="{0C43CDD8-F341-4DF8-8766-AFBB2930F6B3}" type="pres">
      <dgm:prSet presAssocID="{1AA684ED-04D4-4DC6-ADA4-111FFD01F7F0}" presName="hierChild4" presStyleCnt="0"/>
      <dgm:spPr/>
    </dgm:pt>
    <dgm:pt modelId="{66325771-A401-4355-A71C-15EB08FC174F}" type="pres">
      <dgm:prSet presAssocID="{D03ED7EB-0C61-4F9D-AF8F-FA7239292DBC}" presName="Name37" presStyleLbl="parChTrans1D4" presStyleIdx="0" presStyleCnt="20"/>
      <dgm:spPr/>
      <dgm:t>
        <a:bodyPr/>
        <a:lstStyle/>
        <a:p>
          <a:endParaRPr lang="es-CO"/>
        </a:p>
      </dgm:t>
    </dgm:pt>
    <dgm:pt modelId="{70BD41AE-2355-4C5D-9E2B-FF0E4BBF4360}" type="pres">
      <dgm:prSet presAssocID="{52949872-5729-4625-8C04-9DA1B27F2C70}" presName="hierRoot2" presStyleCnt="0">
        <dgm:presLayoutVars>
          <dgm:hierBranch val="init"/>
        </dgm:presLayoutVars>
      </dgm:prSet>
      <dgm:spPr/>
    </dgm:pt>
    <dgm:pt modelId="{135F16C1-58E4-4833-99EE-0BFB01438144}" type="pres">
      <dgm:prSet presAssocID="{52949872-5729-4625-8C04-9DA1B27F2C70}" presName="rootComposite" presStyleCnt="0"/>
      <dgm:spPr/>
    </dgm:pt>
    <dgm:pt modelId="{0F1C66A0-7AC3-4904-8A1F-84FCADE55444}" type="pres">
      <dgm:prSet presAssocID="{52949872-5729-4625-8C04-9DA1B27F2C70}" presName="rootText" presStyleLbl="node4" presStyleIdx="0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1F29C6C-E38C-4B90-B7D8-B562C9E99B77}" type="pres">
      <dgm:prSet presAssocID="{52949872-5729-4625-8C04-9DA1B27F2C70}" presName="rootConnector" presStyleLbl="node4" presStyleIdx="0" presStyleCnt="20"/>
      <dgm:spPr/>
      <dgm:t>
        <a:bodyPr/>
        <a:lstStyle/>
        <a:p>
          <a:endParaRPr lang="es-CO"/>
        </a:p>
      </dgm:t>
    </dgm:pt>
    <dgm:pt modelId="{2B0D1C7D-3945-4287-971A-217749CD7730}" type="pres">
      <dgm:prSet presAssocID="{52949872-5729-4625-8C04-9DA1B27F2C70}" presName="hierChild4" presStyleCnt="0"/>
      <dgm:spPr/>
    </dgm:pt>
    <dgm:pt modelId="{17F38C04-EE99-4D93-AAAE-FFC03CD8CE2A}" type="pres">
      <dgm:prSet presAssocID="{CE8193BB-F079-4D7A-BEE5-BAF29837C868}" presName="Name37" presStyleLbl="parChTrans1D4" presStyleIdx="1" presStyleCnt="20"/>
      <dgm:spPr/>
      <dgm:t>
        <a:bodyPr/>
        <a:lstStyle/>
        <a:p>
          <a:endParaRPr lang="es-CO"/>
        </a:p>
      </dgm:t>
    </dgm:pt>
    <dgm:pt modelId="{04236EB0-756D-4B72-996E-462E928C72E9}" type="pres">
      <dgm:prSet presAssocID="{76396707-9ABF-426E-BA85-7EF164C16AF5}" presName="hierRoot2" presStyleCnt="0">
        <dgm:presLayoutVars>
          <dgm:hierBranch val="init"/>
        </dgm:presLayoutVars>
      </dgm:prSet>
      <dgm:spPr/>
    </dgm:pt>
    <dgm:pt modelId="{F05692FC-B95C-4009-A815-F013A9D2CA9B}" type="pres">
      <dgm:prSet presAssocID="{76396707-9ABF-426E-BA85-7EF164C16AF5}" presName="rootComposite" presStyleCnt="0"/>
      <dgm:spPr/>
    </dgm:pt>
    <dgm:pt modelId="{DE362DFF-8DE0-43D2-98E6-49727039BD26}" type="pres">
      <dgm:prSet presAssocID="{76396707-9ABF-426E-BA85-7EF164C16AF5}" presName="rootText" presStyleLbl="node4" presStyleIdx="1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D97A44-CCB4-42B4-BAB2-46A8B6BC9465}" type="pres">
      <dgm:prSet presAssocID="{76396707-9ABF-426E-BA85-7EF164C16AF5}" presName="rootConnector" presStyleLbl="node4" presStyleIdx="1" presStyleCnt="20"/>
      <dgm:spPr/>
      <dgm:t>
        <a:bodyPr/>
        <a:lstStyle/>
        <a:p>
          <a:endParaRPr lang="es-CO"/>
        </a:p>
      </dgm:t>
    </dgm:pt>
    <dgm:pt modelId="{3EB95DA8-4B7A-469D-B78A-FF4DE8B6816C}" type="pres">
      <dgm:prSet presAssocID="{76396707-9ABF-426E-BA85-7EF164C16AF5}" presName="hierChild4" presStyleCnt="0"/>
      <dgm:spPr/>
    </dgm:pt>
    <dgm:pt modelId="{C5A03EB1-3663-47B4-B480-C32A7795EAE0}" type="pres">
      <dgm:prSet presAssocID="{76396707-9ABF-426E-BA85-7EF164C16AF5}" presName="hierChild5" presStyleCnt="0"/>
      <dgm:spPr/>
    </dgm:pt>
    <dgm:pt modelId="{FE436D26-AB48-4713-B0B9-CB4142665F49}" type="pres">
      <dgm:prSet presAssocID="{9629209A-3370-4A16-B82C-459298D44BC7}" presName="Name37" presStyleLbl="parChTrans1D4" presStyleIdx="2" presStyleCnt="20"/>
      <dgm:spPr/>
      <dgm:t>
        <a:bodyPr/>
        <a:lstStyle/>
        <a:p>
          <a:endParaRPr lang="es-CO"/>
        </a:p>
      </dgm:t>
    </dgm:pt>
    <dgm:pt modelId="{4B4DD846-FF8A-4F92-AE42-B5B71EA11BD7}" type="pres">
      <dgm:prSet presAssocID="{6122A9CE-0AF6-4E2E-81D9-330E56861523}" presName="hierRoot2" presStyleCnt="0">
        <dgm:presLayoutVars>
          <dgm:hierBranch val="init"/>
        </dgm:presLayoutVars>
      </dgm:prSet>
      <dgm:spPr/>
    </dgm:pt>
    <dgm:pt modelId="{67B5CE05-4DA3-4B3A-981A-F423DF80B49E}" type="pres">
      <dgm:prSet presAssocID="{6122A9CE-0AF6-4E2E-81D9-330E56861523}" presName="rootComposite" presStyleCnt="0"/>
      <dgm:spPr/>
    </dgm:pt>
    <dgm:pt modelId="{4D0E006F-F999-42A5-96BE-44ADDB9F78AC}" type="pres">
      <dgm:prSet presAssocID="{6122A9CE-0AF6-4E2E-81D9-330E56861523}" presName="rootText" presStyleLbl="node4" presStyleIdx="2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FA77B3-F689-4564-AAF6-8A7E1BFD0B93}" type="pres">
      <dgm:prSet presAssocID="{6122A9CE-0AF6-4E2E-81D9-330E56861523}" presName="rootConnector" presStyleLbl="node4" presStyleIdx="2" presStyleCnt="20"/>
      <dgm:spPr/>
      <dgm:t>
        <a:bodyPr/>
        <a:lstStyle/>
        <a:p>
          <a:endParaRPr lang="es-CO"/>
        </a:p>
      </dgm:t>
    </dgm:pt>
    <dgm:pt modelId="{3B52CFBC-89CB-4CE9-B619-E81F6C89F21D}" type="pres">
      <dgm:prSet presAssocID="{6122A9CE-0AF6-4E2E-81D9-330E56861523}" presName="hierChild4" presStyleCnt="0"/>
      <dgm:spPr/>
    </dgm:pt>
    <dgm:pt modelId="{59ED072D-DAD9-42D4-ADF4-35BA3E398DA6}" type="pres">
      <dgm:prSet presAssocID="{6122A9CE-0AF6-4E2E-81D9-330E56861523}" presName="hierChild5" presStyleCnt="0"/>
      <dgm:spPr/>
    </dgm:pt>
    <dgm:pt modelId="{A039150D-8552-4E29-8F39-BB8F3AB12BB1}" type="pres">
      <dgm:prSet presAssocID="{52949872-5729-4625-8C04-9DA1B27F2C70}" presName="hierChild5" presStyleCnt="0"/>
      <dgm:spPr/>
    </dgm:pt>
    <dgm:pt modelId="{DEEF8660-6523-4623-840F-9CE89C17C090}" type="pres">
      <dgm:prSet presAssocID="{06FCFDD8-FD1B-427F-A460-793D4DF5E656}" presName="Name37" presStyleLbl="parChTrans1D4" presStyleIdx="3" presStyleCnt="20"/>
      <dgm:spPr/>
      <dgm:t>
        <a:bodyPr/>
        <a:lstStyle/>
        <a:p>
          <a:endParaRPr lang="es-CO"/>
        </a:p>
      </dgm:t>
    </dgm:pt>
    <dgm:pt modelId="{36356281-5772-44D8-AD0B-14344150EC0C}" type="pres">
      <dgm:prSet presAssocID="{81B7CD05-6C1F-4B7C-83A7-17391F3DDDF2}" presName="hierRoot2" presStyleCnt="0">
        <dgm:presLayoutVars>
          <dgm:hierBranch val="init"/>
        </dgm:presLayoutVars>
      </dgm:prSet>
      <dgm:spPr/>
    </dgm:pt>
    <dgm:pt modelId="{D6E29992-B3B1-4F44-BAF9-25A71CB17235}" type="pres">
      <dgm:prSet presAssocID="{81B7CD05-6C1F-4B7C-83A7-17391F3DDDF2}" presName="rootComposite" presStyleCnt="0"/>
      <dgm:spPr/>
    </dgm:pt>
    <dgm:pt modelId="{D9CBDF5B-3531-4C15-A8A0-0CCE313EC6DC}" type="pres">
      <dgm:prSet presAssocID="{81B7CD05-6C1F-4B7C-83A7-17391F3DDDF2}" presName="rootText" presStyleLbl="node4" presStyleIdx="3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1E022A9-27BC-4ECF-8C49-4168871E53CE}" type="pres">
      <dgm:prSet presAssocID="{81B7CD05-6C1F-4B7C-83A7-17391F3DDDF2}" presName="rootConnector" presStyleLbl="node4" presStyleIdx="3" presStyleCnt="20"/>
      <dgm:spPr/>
      <dgm:t>
        <a:bodyPr/>
        <a:lstStyle/>
        <a:p>
          <a:endParaRPr lang="es-CO"/>
        </a:p>
      </dgm:t>
    </dgm:pt>
    <dgm:pt modelId="{D86A786E-B7B5-433C-84FD-A4C0BD0E51EC}" type="pres">
      <dgm:prSet presAssocID="{81B7CD05-6C1F-4B7C-83A7-17391F3DDDF2}" presName="hierChild4" presStyleCnt="0"/>
      <dgm:spPr/>
    </dgm:pt>
    <dgm:pt modelId="{A47D3CBE-E61B-4520-8986-84EC3599E276}" type="pres">
      <dgm:prSet presAssocID="{81B7CD05-6C1F-4B7C-83A7-17391F3DDDF2}" presName="hierChild5" presStyleCnt="0"/>
      <dgm:spPr/>
    </dgm:pt>
    <dgm:pt modelId="{01AAA405-1085-477C-8427-D85A394A47FC}" type="pres">
      <dgm:prSet presAssocID="{BF325FFC-7741-4497-BEA6-710554D6CBAF}" presName="Name37" presStyleLbl="parChTrans1D4" presStyleIdx="4" presStyleCnt="20"/>
      <dgm:spPr/>
      <dgm:t>
        <a:bodyPr/>
        <a:lstStyle/>
        <a:p>
          <a:endParaRPr lang="es-CO"/>
        </a:p>
      </dgm:t>
    </dgm:pt>
    <dgm:pt modelId="{59317FA5-D624-4959-A99D-99401FABB15F}" type="pres">
      <dgm:prSet presAssocID="{2C64B248-4FA4-463A-8907-C9322BDF5851}" presName="hierRoot2" presStyleCnt="0">
        <dgm:presLayoutVars>
          <dgm:hierBranch val="init"/>
        </dgm:presLayoutVars>
      </dgm:prSet>
      <dgm:spPr/>
    </dgm:pt>
    <dgm:pt modelId="{45AA59AE-82B9-4090-A422-0E336E59C4E3}" type="pres">
      <dgm:prSet presAssocID="{2C64B248-4FA4-463A-8907-C9322BDF5851}" presName="rootComposite" presStyleCnt="0"/>
      <dgm:spPr/>
    </dgm:pt>
    <dgm:pt modelId="{763040B8-82C6-4148-9C70-61F04C49AF31}" type="pres">
      <dgm:prSet presAssocID="{2C64B248-4FA4-463A-8907-C9322BDF5851}" presName="rootText" presStyleLbl="node4" presStyleIdx="4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7635AFE-D94E-449F-8EA1-3BC819E74B9B}" type="pres">
      <dgm:prSet presAssocID="{2C64B248-4FA4-463A-8907-C9322BDF5851}" presName="rootConnector" presStyleLbl="node4" presStyleIdx="4" presStyleCnt="20"/>
      <dgm:spPr/>
      <dgm:t>
        <a:bodyPr/>
        <a:lstStyle/>
        <a:p>
          <a:endParaRPr lang="es-CO"/>
        </a:p>
      </dgm:t>
    </dgm:pt>
    <dgm:pt modelId="{D6201B62-643E-4F00-B71C-29A955D4E4AB}" type="pres">
      <dgm:prSet presAssocID="{2C64B248-4FA4-463A-8907-C9322BDF5851}" presName="hierChild4" presStyleCnt="0"/>
      <dgm:spPr/>
    </dgm:pt>
    <dgm:pt modelId="{481353CF-864F-487C-A4C2-5BDF26DBA3B5}" type="pres">
      <dgm:prSet presAssocID="{6D739559-73C4-4225-B0A8-3E67B480CCB9}" presName="Name37" presStyleLbl="parChTrans1D4" presStyleIdx="5" presStyleCnt="20"/>
      <dgm:spPr/>
      <dgm:t>
        <a:bodyPr/>
        <a:lstStyle/>
        <a:p>
          <a:endParaRPr lang="es-CO"/>
        </a:p>
      </dgm:t>
    </dgm:pt>
    <dgm:pt modelId="{FA21E25F-04B8-4521-8BC6-2A542B1D7A33}" type="pres">
      <dgm:prSet presAssocID="{DA2368AE-748E-4098-86B8-D9A5349CF7F7}" presName="hierRoot2" presStyleCnt="0">
        <dgm:presLayoutVars>
          <dgm:hierBranch val="init"/>
        </dgm:presLayoutVars>
      </dgm:prSet>
      <dgm:spPr/>
    </dgm:pt>
    <dgm:pt modelId="{D4469B76-3153-4AAC-84E6-FDFB678F5926}" type="pres">
      <dgm:prSet presAssocID="{DA2368AE-748E-4098-86B8-D9A5349CF7F7}" presName="rootComposite" presStyleCnt="0"/>
      <dgm:spPr/>
    </dgm:pt>
    <dgm:pt modelId="{2B3565A9-B10C-4A8A-9A2A-4DE2C04D4466}" type="pres">
      <dgm:prSet presAssocID="{DA2368AE-748E-4098-86B8-D9A5349CF7F7}" presName="rootText" presStyleLbl="node4" presStyleIdx="5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062582-C403-4942-8BA0-EE4656E92B7D}" type="pres">
      <dgm:prSet presAssocID="{DA2368AE-748E-4098-86B8-D9A5349CF7F7}" presName="rootConnector" presStyleLbl="node4" presStyleIdx="5" presStyleCnt="20"/>
      <dgm:spPr/>
      <dgm:t>
        <a:bodyPr/>
        <a:lstStyle/>
        <a:p>
          <a:endParaRPr lang="es-CO"/>
        </a:p>
      </dgm:t>
    </dgm:pt>
    <dgm:pt modelId="{5A4320AA-C277-444D-B7B2-A380308AC0B2}" type="pres">
      <dgm:prSet presAssocID="{DA2368AE-748E-4098-86B8-D9A5349CF7F7}" presName="hierChild4" presStyleCnt="0"/>
      <dgm:spPr/>
    </dgm:pt>
    <dgm:pt modelId="{968FA991-4EF0-49A3-A3A3-70FC8AAC85BE}" type="pres">
      <dgm:prSet presAssocID="{DA2368AE-748E-4098-86B8-D9A5349CF7F7}" presName="hierChild5" presStyleCnt="0"/>
      <dgm:spPr/>
    </dgm:pt>
    <dgm:pt modelId="{53EBE0E1-3F4B-41A9-ACE0-75D212B7B2B7}" type="pres">
      <dgm:prSet presAssocID="{2C64B248-4FA4-463A-8907-C9322BDF5851}" presName="hierChild5" presStyleCnt="0"/>
      <dgm:spPr/>
    </dgm:pt>
    <dgm:pt modelId="{E10AFFF7-695A-4B5A-B8D6-E80081E879FD}" type="pres">
      <dgm:prSet presAssocID="{19E664DC-8EFC-40B1-9E67-6F5B6A4A2D0D}" presName="Name37" presStyleLbl="parChTrans1D4" presStyleIdx="6" presStyleCnt="20"/>
      <dgm:spPr/>
      <dgm:t>
        <a:bodyPr/>
        <a:lstStyle/>
        <a:p>
          <a:endParaRPr lang="es-CO"/>
        </a:p>
      </dgm:t>
    </dgm:pt>
    <dgm:pt modelId="{BF62DB79-E5D1-4A30-AACC-29E9E7D49489}" type="pres">
      <dgm:prSet presAssocID="{5022ABE7-1793-4A4E-B0E0-2E826F1D4862}" presName="hierRoot2" presStyleCnt="0">
        <dgm:presLayoutVars>
          <dgm:hierBranch val="init"/>
        </dgm:presLayoutVars>
      </dgm:prSet>
      <dgm:spPr/>
    </dgm:pt>
    <dgm:pt modelId="{68379783-79CA-4291-8959-65D249104291}" type="pres">
      <dgm:prSet presAssocID="{5022ABE7-1793-4A4E-B0E0-2E826F1D4862}" presName="rootComposite" presStyleCnt="0"/>
      <dgm:spPr/>
    </dgm:pt>
    <dgm:pt modelId="{C606C63E-DF24-4B4B-9142-1696103479DE}" type="pres">
      <dgm:prSet presAssocID="{5022ABE7-1793-4A4E-B0E0-2E826F1D4862}" presName="rootText" presStyleLbl="node4" presStyleIdx="6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2D8EFA-53F4-4CEA-A3BA-104D90D3BA19}" type="pres">
      <dgm:prSet presAssocID="{5022ABE7-1793-4A4E-B0E0-2E826F1D4862}" presName="rootConnector" presStyleLbl="node4" presStyleIdx="6" presStyleCnt="20"/>
      <dgm:spPr/>
      <dgm:t>
        <a:bodyPr/>
        <a:lstStyle/>
        <a:p>
          <a:endParaRPr lang="es-CO"/>
        </a:p>
      </dgm:t>
    </dgm:pt>
    <dgm:pt modelId="{822819A6-1F5B-4B9F-8F04-10E3E21737EC}" type="pres">
      <dgm:prSet presAssocID="{5022ABE7-1793-4A4E-B0E0-2E826F1D4862}" presName="hierChild4" presStyleCnt="0"/>
      <dgm:spPr/>
    </dgm:pt>
    <dgm:pt modelId="{42D1D92F-395D-4BF0-9EC2-D4CE96B16D95}" type="pres">
      <dgm:prSet presAssocID="{5022ABE7-1793-4A4E-B0E0-2E826F1D4862}" presName="hierChild5" presStyleCnt="0"/>
      <dgm:spPr/>
    </dgm:pt>
    <dgm:pt modelId="{D6F5CE91-87AB-4893-BC7F-C4F722148CB6}" type="pres">
      <dgm:prSet presAssocID="{1AA684ED-04D4-4DC6-ADA4-111FFD01F7F0}" presName="hierChild5" presStyleCnt="0"/>
      <dgm:spPr/>
    </dgm:pt>
    <dgm:pt modelId="{4ABA2EE4-E781-4B51-823E-1ED1107A48CD}" type="pres">
      <dgm:prSet presAssocID="{C40A02AC-7AB1-4154-8067-6B7C743C8C9A}" presName="Name37" presStyleLbl="parChTrans1D3" presStyleIdx="1" presStyleCnt="5"/>
      <dgm:spPr/>
      <dgm:t>
        <a:bodyPr/>
        <a:lstStyle/>
        <a:p>
          <a:endParaRPr lang="es-CO"/>
        </a:p>
      </dgm:t>
    </dgm:pt>
    <dgm:pt modelId="{6F74EF08-10D7-4CEE-BDF7-BF55A997065F}" type="pres">
      <dgm:prSet presAssocID="{57DE8883-741A-4038-935A-818FE7967BE1}" presName="hierRoot2" presStyleCnt="0">
        <dgm:presLayoutVars>
          <dgm:hierBranch val="init"/>
        </dgm:presLayoutVars>
      </dgm:prSet>
      <dgm:spPr/>
    </dgm:pt>
    <dgm:pt modelId="{AE90AC93-C075-4FDC-A745-5418BBCCF7E9}" type="pres">
      <dgm:prSet presAssocID="{57DE8883-741A-4038-935A-818FE7967BE1}" presName="rootComposite" presStyleCnt="0"/>
      <dgm:spPr/>
    </dgm:pt>
    <dgm:pt modelId="{4A0CBF93-6848-4D90-ACA5-8B21A2768370}" type="pres">
      <dgm:prSet presAssocID="{57DE8883-741A-4038-935A-818FE7967BE1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CDE28D15-1E0A-4422-8015-E38305D34F93}" type="pres">
      <dgm:prSet presAssocID="{57DE8883-741A-4038-935A-818FE7967BE1}" presName="rootConnector" presStyleLbl="node3" presStyleIdx="1" presStyleCnt="4"/>
      <dgm:spPr/>
      <dgm:t>
        <a:bodyPr/>
        <a:lstStyle/>
        <a:p>
          <a:endParaRPr lang="es-CO"/>
        </a:p>
      </dgm:t>
    </dgm:pt>
    <dgm:pt modelId="{23C0649C-DC9C-4D7B-96EE-8C607C14ADFA}" type="pres">
      <dgm:prSet presAssocID="{57DE8883-741A-4038-935A-818FE7967BE1}" presName="hierChild4" presStyleCnt="0"/>
      <dgm:spPr/>
    </dgm:pt>
    <dgm:pt modelId="{D794EBB0-667F-4922-B596-FECCF2DE55BF}" type="pres">
      <dgm:prSet presAssocID="{96491443-C5E9-48EB-8A3C-02A69E14E2BF}" presName="Name37" presStyleLbl="parChTrans1D4" presStyleIdx="7" presStyleCnt="20"/>
      <dgm:spPr/>
      <dgm:t>
        <a:bodyPr/>
        <a:lstStyle/>
        <a:p>
          <a:endParaRPr lang="es-CO"/>
        </a:p>
      </dgm:t>
    </dgm:pt>
    <dgm:pt modelId="{5194A4AC-16DF-4A6D-AF02-E4FD8CB2DC13}" type="pres">
      <dgm:prSet presAssocID="{29CB74C6-EFF2-4969-AB36-06F2F6BFBEA2}" presName="hierRoot2" presStyleCnt="0">
        <dgm:presLayoutVars>
          <dgm:hierBranch val="init"/>
        </dgm:presLayoutVars>
      </dgm:prSet>
      <dgm:spPr/>
    </dgm:pt>
    <dgm:pt modelId="{89F19F12-EF3B-454C-8226-3D476D024C4E}" type="pres">
      <dgm:prSet presAssocID="{29CB74C6-EFF2-4969-AB36-06F2F6BFBEA2}" presName="rootComposite" presStyleCnt="0"/>
      <dgm:spPr/>
    </dgm:pt>
    <dgm:pt modelId="{A0EAD318-988A-496B-A0C7-0B45394BBC7F}" type="pres">
      <dgm:prSet presAssocID="{29CB74C6-EFF2-4969-AB36-06F2F6BFBEA2}" presName="rootText" presStyleLbl="node4" presStyleIdx="7" presStyleCnt="20" custScaleX="123485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39D4A4D-B852-4DCA-8827-C2BE9A8A8B39}" type="pres">
      <dgm:prSet presAssocID="{29CB74C6-EFF2-4969-AB36-06F2F6BFBEA2}" presName="rootConnector" presStyleLbl="node4" presStyleIdx="7" presStyleCnt="20"/>
      <dgm:spPr/>
      <dgm:t>
        <a:bodyPr/>
        <a:lstStyle/>
        <a:p>
          <a:endParaRPr lang="es-CO"/>
        </a:p>
      </dgm:t>
    </dgm:pt>
    <dgm:pt modelId="{B92ED7C0-F676-4C01-BE9D-2C67A2910253}" type="pres">
      <dgm:prSet presAssocID="{29CB74C6-EFF2-4969-AB36-06F2F6BFBEA2}" presName="hierChild4" presStyleCnt="0"/>
      <dgm:spPr/>
    </dgm:pt>
    <dgm:pt modelId="{40807C3A-6008-4F7A-8E2F-13A1E9E06878}" type="pres">
      <dgm:prSet presAssocID="{29CB74C6-EFF2-4969-AB36-06F2F6BFBEA2}" presName="hierChild5" presStyleCnt="0"/>
      <dgm:spPr/>
    </dgm:pt>
    <dgm:pt modelId="{34280C7B-F758-4D18-A7E2-EBB03C55A72E}" type="pres">
      <dgm:prSet presAssocID="{57DE8883-741A-4038-935A-818FE7967BE1}" presName="hierChild5" presStyleCnt="0"/>
      <dgm:spPr/>
    </dgm:pt>
    <dgm:pt modelId="{4A5D15C0-B236-46C9-8BB1-D11A76ACCD13}" type="pres">
      <dgm:prSet presAssocID="{B9D108D1-5ABC-460C-9BAB-7E74797E65DF}" presName="Name37" presStyleLbl="parChTrans1D3" presStyleIdx="2" presStyleCnt="5"/>
      <dgm:spPr/>
      <dgm:t>
        <a:bodyPr/>
        <a:lstStyle/>
        <a:p>
          <a:endParaRPr lang="es-CO"/>
        </a:p>
      </dgm:t>
    </dgm:pt>
    <dgm:pt modelId="{717BBDFE-11C1-4C2C-954F-4030B993E320}" type="pres">
      <dgm:prSet presAssocID="{7F822604-A7BA-4CEA-9863-BB28448B23F9}" presName="hierRoot2" presStyleCnt="0">
        <dgm:presLayoutVars>
          <dgm:hierBranch val="init"/>
        </dgm:presLayoutVars>
      </dgm:prSet>
      <dgm:spPr/>
    </dgm:pt>
    <dgm:pt modelId="{9398C5F8-36F0-40F8-9686-04DF1FE51FB6}" type="pres">
      <dgm:prSet presAssocID="{7F822604-A7BA-4CEA-9863-BB28448B23F9}" presName="rootComposite" presStyleCnt="0"/>
      <dgm:spPr/>
    </dgm:pt>
    <dgm:pt modelId="{FCE5105C-5AAA-4278-9349-19A68889EFF4}" type="pres">
      <dgm:prSet presAssocID="{7F822604-A7BA-4CEA-9863-BB28448B23F9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1489F05-CF7E-43C5-A685-0D6E6CC10AF9}" type="pres">
      <dgm:prSet presAssocID="{7F822604-A7BA-4CEA-9863-BB28448B23F9}" presName="rootConnector" presStyleLbl="node3" presStyleIdx="2" presStyleCnt="4"/>
      <dgm:spPr/>
      <dgm:t>
        <a:bodyPr/>
        <a:lstStyle/>
        <a:p>
          <a:endParaRPr lang="es-CO"/>
        </a:p>
      </dgm:t>
    </dgm:pt>
    <dgm:pt modelId="{85A6273A-13C6-4335-A5C4-2F2E5E7E807F}" type="pres">
      <dgm:prSet presAssocID="{7F822604-A7BA-4CEA-9863-BB28448B23F9}" presName="hierChild4" presStyleCnt="0"/>
      <dgm:spPr/>
    </dgm:pt>
    <dgm:pt modelId="{739C5C70-6AE8-43BC-8717-D86E0587DD52}" type="pres">
      <dgm:prSet presAssocID="{3C8C83A1-EB84-4A21-AB66-8F78E8403F94}" presName="Name37" presStyleLbl="parChTrans1D4" presStyleIdx="8" presStyleCnt="20"/>
      <dgm:spPr/>
      <dgm:t>
        <a:bodyPr/>
        <a:lstStyle/>
        <a:p>
          <a:endParaRPr lang="es-CO"/>
        </a:p>
      </dgm:t>
    </dgm:pt>
    <dgm:pt modelId="{DD50C906-0A19-41ED-8810-3D149F899058}" type="pres">
      <dgm:prSet presAssocID="{CFC6D3EA-F90F-4DD5-A77C-ACE5CAC95E36}" presName="hierRoot2" presStyleCnt="0">
        <dgm:presLayoutVars>
          <dgm:hierBranch val="init"/>
        </dgm:presLayoutVars>
      </dgm:prSet>
      <dgm:spPr/>
    </dgm:pt>
    <dgm:pt modelId="{DEDF0C09-55EB-4E8B-8398-BD3F0FBEBE51}" type="pres">
      <dgm:prSet presAssocID="{CFC6D3EA-F90F-4DD5-A77C-ACE5CAC95E36}" presName="rootComposite" presStyleCnt="0"/>
      <dgm:spPr/>
    </dgm:pt>
    <dgm:pt modelId="{311E165D-1F2D-4715-A549-87FB75E20596}" type="pres">
      <dgm:prSet presAssocID="{CFC6D3EA-F90F-4DD5-A77C-ACE5CAC95E36}" presName="rootText" presStyleLbl="node4" presStyleIdx="8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49328276-480E-48F0-91C6-D03D66582FB1}" type="pres">
      <dgm:prSet presAssocID="{CFC6D3EA-F90F-4DD5-A77C-ACE5CAC95E36}" presName="rootConnector" presStyleLbl="node4" presStyleIdx="8" presStyleCnt="20"/>
      <dgm:spPr/>
      <dgm:t>
        <a:bodyPr/>
        <a:lstStyle/>
        <a:p>
          <a:endParaRPr lang="es-CO"/>
        </a:p>
      </dgm:t>
    </dgm:pt>
    <dgm:pt modelId="{CEB3E382-23EA-43A1-AF3F-643F7B9C3D4B}" type="pres">
      <dgm:prSet presAssocID="{CFC6D3EA-F90F-4DD5-A77C-ACE5CAC95E36}" presName="hierChild4" presStyleCnt="0"/>
      <dgm:spPr/>
    </dgm:pt>
    <dgm:pt modelId="{A68897EB-397E-418C-8906-F6A0A9C98822}" type="pres">
      <dgm:prSet presAssocID="{CFC6D3EA-F90F-4DD5-A77C-ACE5CAC95E36}" presName="hierChild5" presStyleCnt="0"/>
      <dgm:spPr/>
    </dgm:pt>
    <dgm:pt modelId="{A4F8769C-8353-4A70-8FF5-D50151E277A7}" type="pres">
      <dgm:prSet presAssocID="{FC7889A2-8335-4F5D-BAC0-1D52BC98369D}" presName="Name37" presStyleLbl="parChTrans1D4" presStyleIdx="9" presStyleCnt="20"/>
      <dgm:spPr/>
      <dgm:t>
        <a:bodyPr/>
        <a:lstStyle/>
        <a:p>
          <a:endParaRPr lang="es-CO"/>
        </a:p>
      </dgm:t>
    </dgm:pt>
    <dgm:pt modelId="{EBDBFBFB-646C-453D-AE0A-8947692C738B}" type="pres">
      <dgm:prSet presAssocID="{05CACDEC-E302-43B5-9C3B-A796B9180853}" presName="hierRoot2" presStyleCnt="0">
        <dgm:presLayoutVars>
          <dgm:hierBranch val="init"/>
        </dgm:presLayoutVars>
      </dgm:prSet>
      <dgm:spPr/>
    </dgm:pt>
    <dgm:pt modelId="{82FFBCF8-3FAA-4919-A757-373E0FE52697}" type="pres">
      <dgm:prSet presAssocID="{05CACDEC-E302-43B5-9C3B-A796B9180853}" presName="rootComposite" presStyleCnt="0"/>
      <dgm:spPr/>
    </dgm:pt>
    <dgm:pt modelId="{C6B3C61B-D7B5-4BF1-B905-7E3C511FFA83}" type="pres">
      <dgm:prSet presAssocID="{05CACDEC-E302-43B5-9C3B-A796B9180853}" presName="rootText" presStyleLbl="node4" presStyleIdx="9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CACB7E4-417B-4070-BEA0-0BC8519DCB75}" type="pres">
      <dgm:prSet presAssocID="{05CACDEC-E302-43B5-9C3B-A796B9180853}" presName="rootConnector" presStyleLbl="node4" presStyleIdx="9" presStyleCnt="20"/>
      <dgm:spPr/>
      <dgm:t>
        <a:bodyPr/>
        <a:lstStyle/>
        <a:p>
          <a:endParaRPr lang="es-CO"/>
        </a:p>
      </dgm:t>
    </dgm:pt>
    <dgm:pt modelId="{9A5B4881-33FC-4AF5-9FD4-0492BB0A270A}" type="pres">
      <dgm:prSet presAssocID="{05CACDEC-E302-43B5-9C3B-A796B9180853}" presName="hierChild4" presStyleCnt="0"/>
      <dgm:spPr/>
    </dgm:pt>
    <dgm:pt modelId="{22399C22-7DA1-4E04-B5CC-E9975758E3CE}" type="pres">
      <dgm:prSet presAssocID="{05CACDEC-E302-43B5-9C3B-A796B9180853}" presName="hierChild5" presStyleCnt="0"/>
      <dgm:spPr/>
    </dgm:pt>
    <dgm:pt modelId="{83D28251-B2C9-48DB-8719-D40AF6BDED02}" type="pres">
      <dgm:prSet presAssocID="{7F822604-A7BA-4CEA-9863-BB28448B23F9}" presName="hierChild5" presStyleCnt="0"/>
      <dgm:spPr/>
    </dgm:pt>
    <dgm:pt modelId="{9A4D58B2-FD6D-4195-9CE6-46CD2DDAF987}" type="pres">
      <dgm:prSet presAssocID="{4F231599-8F44-4F97-9300-DEFA7916EFCD}" presName="Name37" presStyleLbl="parChTrans1D3" presStyleIdx="3" presStyleCnt="5"/>
      <dgm:spPr/>
      <dgm:t>
        <a:bodyPr/>
        <a:lstStyle/>
        <a:p>
          <a:endParaRPr lang="es-CO"/>
        </a:p>
      </dgm:t>
    </dgm:pt>
    <dgm:pt modelId="{2260BB49-68EC-43A8-BD64-1E6D88D95CE2}" type="pres">
      <dgm:prSet presAssocID="{F38E7CDC-ABE1-4CF7-B992-55942D3DEF30}" presName="hierRoot2" presStyleCnt="0">
        <dgm:presLayoutVars>
          <dgm:hierBranch val="init"/>
        </dgm:presLayoutVars>
      </dgm:prSet>
      <dgm:spPr/>
    </dgm:pt>
    <dgm:pt modelId="{B2FC3C58-0292-482D-8E48-89D42749746D}" type="pres">
      <dgm:prSet presAssocID="{F38E7CDC-ABE1-4CF7-B992-55942D3DEF30}" presName="rootComposite" presStyleCnt="0"/>
      <dgm:spPr/>
    </dgm:pt>
    <dgm:pt modelId="{E90CC845-5031-4F52-A97E-E48FB0404632}" type="pres">
      <dgm:prSet presAssocID="{F38E7CDC-ABE1-4CF7-B992-55942D3DEF30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29C87F9-319B-44E8-A025-20509DEB8E0D}" type="pres">
      <dgm:prSet presAssocID="{F38E7CDC-ABE1-4CF7-B992-55942D3DEF30}" presName="rootConnector" presStyleLbl="node3" presStyleIdx="3" presStyleCnt="4"/>
      <dgm:spPr/>
      <dgm:t>
        <a:bodyPr/>
        <a:lstStyle/>
        <a:p>
          <a:endParaRPr lang="es-CO"/>
        </a:p>
      </dgm:t>
    </dgm:pt>
    <dgm:pt modelId="{F80314A7-B2C1-4B51-AA3F-4793862BBE10}" type="pres">
      <dgm:prSet presAssocID="{F38E7CDC-ABE1-4CF7-B992-55942D3DEF30}" presName="hierChild4" presStyleCnt="0"/>
      <dgm:spPr/>
    </dgm:pt>
    <dgm:pt modelId="{11F051BB-FA55-4BF8-AEA9-543BC34AFBBD}" type="pres">
      <dgm:prSet presAssocID="{141B29EE-8623-421E-A991-0F4D72331FEE}" presName="Name37" presStyleLbl="parChTrans1D4" presStyleIdx="10" presStyleCnt="20"/>
      <dgm:spPr/>
      <dgm:t>
        <a:bodyPr/>
        <a:lstStyle/>
        <a:p>
          <a:endParaRPr lang="es-CO"/>
        </a:p>
      </dgm:t>
    </dgm:pt>
    <dgm:pt modelId="{48A49B11-5BE0-4F6F-A439-4121E683D8B2}" type="pres">
      <dgm:prSet presAssocID="{A1FC377E-C90E-456B-A13B-9EA0CC69169D}" presName="hierRoot2" presStyleCnt="0">
        <dgm:presLayoutVars>
          <dgm:hierBranch val="init"/>
        </dgm:presLayoutVars>
      </dgm:prSet>
      <dgm:spPr/>
    </dgm:pt>
    <dgm:pt modelId="{AC9D8B1F-F35B-4DE8-9F84-73311D9826EC}" type="pres">
      <dgm:prSet presAssocID="{A1FC377E-C90E-456B-A13B-9EA0CC69169D}" presName="rootComposite" presStyleCnt="0"/>
      <dgm:spPr/>
    </dgm:pt>
    <dgm:pt modelId="{B7008147-C95B-44AE-A7AA-7BFB0CD22E3E}" type="pres">
      <dgm:prSet presAssocID="{A1FC377E-C90E-456B-A13B-9EA0CC69169D}" presName="rootText" presStyleLbl="node4" presStyleIdx="10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EADE175C-959A-4A8C-B12F-0328AEBBB19D}" type="pres">
      <dgm:prSet presAssocID="{A1FC377E-C90E-456B-A13B-9EA0CC69169D}" presName="rootConnector" presStyleLbl="node4" presStyleIdx="10" presStyleCnt="20"/>
      <dgm:spPr/>
      <dgm:t>
        <a:bodyPr/>
        <a:lstStyle/>
        <a:p>
          <a:endParaRPr lang="es-CO"/>
        </a:p>
      </dgm:t>
    </dgm:pt>
    <dgm:pt modelId="{59167FE8-D055-4BED-8E02-40B5E30C28FF}" type="pres">
      <dgm:prSet presAssocID="{A1FC377E-C90E-456B-A13B-9EA0CC69169D}" presName="hierChild4" presStyleCnt="0"/>
      <dgm:spPr/>
    </dgm:pt>
    <dgm:pt modelId="{BFFA12F6-1460-41D7-9CC1-B7FFD3198C63}" type="pres">
      <dgm:prSet presAssocID="{F2E9F91E-A960-41B5-BD55-1C3598C45291}" presName="Name37" presStyleLbl="parChTrans1D4" presStyleIdx="11" presStyleCnt="20"/>
      <dgm:spPr/>
      <dgm:t>
        <a:bodyPr/>
        <a:lstStyle/>
        <a:p>
          <a:endParaRPr lang="es-CO"/>
        </a:p>
      </dgm:t>
    </dgm:pt>
    <dgm:pt modelId="{D78A208C-6C39-400B-9DC6-B81D05D999C7}" type="pres">
      <dgm:prSet presAssocID="{231246AB-84EE-47AF-8819-D188D693EB41}" presName="hierRoot2" presStyleCnt="0">
        <dgm:presLayoutVars>
          <dgm:hierBranch val="init"/>
        </dgm:presLayoutVars>
      </dgm:prSet>
      <dgm:spPr/>
    </dgm:pt>
    <dgm:pt modelId="{B2E0989C-1157-42E3-95FD-A2FA5FB9EED2}" type="pres">
      <dgm:prSet presAssocID="{231246AB-84EE-47AF-8819-D188D693EB41}" presName="rootComposite" presStyleCnt="0"/>
      <dgm:spPr/>
    </dgm:pt>
    <dgm:pt modelId="{1DC118F2-FA30-410B-AA09-8A12D8CC6B2D}" type="pres">
      <dgm:prSet presAssocID="{231246AB-84EE-47AF-8819-D188D693EB41}" presName="rootText" presStyleLbl="node4" presStyleIdx="11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4F771D-2D96-417D-8C22-82068E40270D}" type="pres">
      <dgm:prSet presAssocID="{231246AB-84EE-47AF-8819-D188D693EB41}" presName="rootConnector" presStyleLbl="node4" presStyleIdx="11" presStyleCnt="20"/>
      <dgm:spPr/>
      <dgm:t>
        <a:bodyPr/>
        <a:lstStyle/>
        <a:p>
          <a:endParaRPr lang="es-CO"/>
        </a:p>
      </dgm:t>
    </dgm:pt>
    <dgm:pt modelId="{198266E8-329C-4501-8B78-A13BEF45F9B5}" type="pres">
      <dgm:prSet presAssocID="{231246AB-84EE-47AF-8819-D188D693EB41}" presName="hierChild4" presStyleCnt="0"/>
      <dgm:spPr/>
    </dgm:pt>
    <dgm:pt modelId="{22AA2DF2-053E-4FCB-B9CA-3FFE43AECF3E}" type="pres">
      <dgm:prSet presAssocID="{5925B577-83AB-4A5E-BA27-E91D8891A460}" presName="Name37" presStyleLbl="parChTrans1D4" presStyleIdx="12" presStyleCnt="20"/>
      <dgm:spPr/>
      <dgm:t>
        <a:bodyPr/>
        <a:lstStyle/>
        <a:p>
          <a:endParaRPr lang="es-CO"/>
        </a:p>
      </dgm:t>
    </dgm:pt>
    <dgm:pt modelId="{838144FE-AA8D-4F74-B507-F5CEA8665BA9}" type="pres">
      <dgm:prSet presAssocID="{9D1187A6-F854-49A6-91A5-334AED9BFA2D}" presName="hierRoot2" presStyleCnt="0">
        <dgm:presLayoutVars>
          <dgm:hierBranch val="init"/>
        </dgm:presLayoutVars>
      </dgm:prSet>
      <dgm:spPr/>
    </dgm:pt>
    <dgm:pt modelId="{9C8F27AE-CDD5-43E8-8011-FCC860B3E7C3}" type="pres">
      <dgm:prSet presAssocID="{9D1187A6-F854-49A6-91A5-334AED9BFA2D}" presName="rootComposite" presStyleCnt="0"/>
      <dgm:spPr/>
    </dgm:pt>
    <dgm:pt modelId="{4505CFEA-72FB-42F3-B4B9-48C1A68000A3}" type="pres">
      <dgm:prSet presAssocID="{9D1187A6-F854-49A6-91A5-334AED9BFA2D}" presName="rootText" presStyleLbl="node4" presStyleIdx="12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54CEF97-DBF4-484F-B5E9-4741247B532D}" type="pres">
      <dgm:prSet presAssocID="{9D1187A6-F854-49A6-91A5-334AED9BFA2D}" presName="rootConnector" presStyleLbl="node4" presStyleIdx="12" presStyleCnt="20"/>
      <dgm:spPr/>
      <dgm:t>
        <a:bodyPr/>
        <a:lstStyle/>
        <a:p>
          <a:endParaRPr lang="es-CO"/>
        </a:p>
      </dgm:t>
    </dgm:pt>
    <dgm:pt modelId="{494783C9-9375-4AB4-AFDA-ABD3DAC9EF02}" type="pres">
      <dgm:prSet presAssocID="{9D1187A6-F854-49A6-91A5-334AED9BFA2D}" presName="hierChild4" presStyleCnt="0"/>
      <dgm:spPr/>
    </dgm:pt>
    <dgm:pt modelId="{940DDAEA-C7FF-4A83-B3AB-10AD595CD795}" type="pres">
      <dgm:prSet presAssocID="{13C85341-D28A-401E-B0B7-20C8AD58F034}" presName="Name37" presStyleLbl="parChTrans1D4" presStyleIdx="13" presStyleCnt="20"/>
      <dgm:spPr/>
      <dgm:t>
        <a:bodyPr/>
        <a:lstStyle/>
        <a:p>
          <a:endParaRPr lang="es-CO"/>
        </a:p>
      </dgm:t>
    </dgm:pt>
    <dgm:pt modelId="{643F2A0A-542C-42BD-B4B4-BFE155499F6F}" type="pres">
      <dgm:prSet presAssocID="{EEECDAFE-B0B1-40D1-B425-1E61D7F3A1A9}" presName="hierRoot2" presStyleCnt="0">
        <dgm:presLayoutVars>
          <dgm:hierBranch val="init"/>
        </dgm:presLayoutVars>
      </dgm:prSet>
      <dgm:spPr/>
    </dgm:pt>
    <dgm:pt modelId="{8AF03EB0-5215-46F7-94D4-5F78228BE5E3}" type="pres">
      <dgm:prSet presAssocID="{EEECDAFE-B0B1-40D1-B425-1E61D7F3A1A9}" presName="rootComposite" presStyleCnt="0"/>
      <dgm:spPr/>
    </dgm:pt>
    <dgm:pt modelId="{D2ABC4AB-6E15-4489-9244-59CB71D9C283}" type="pres">
      <dgm:prSet presAssocID="{EEECDAFE-B0B1-40D1-B425-1E61D7F3A1A9}" presName="rootText" presStyleLbl="node4" presStyleIdx="13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B1B711-4DF3-4DC9-8F38-E055947689E2}" type="pres">
      <dgm:prSet presAssocID="{EEECDAFE-B0B1-40D1-B425-1E61D7F3A1A9}" presName="rootConnector" presStyleLbl="node4" presStyleIdx="13" presStyleCnt="20"/>
      <dgm:spPr/>
      <dgm:t>
        <a:bodyPr/>
        <a:lstStyle/>
        <a:p>
          <a:endParaRPr lang="es-CO"/>
        </a:p>
      </dgm:t>
    </dgm:pt>
    <dgm:pt modelId="{A9693A93-826D-42C8-9229-5D8A7C42311B}" type="pres">
      <dgm:prSet presAssocID="{EEECDAFE-B0B1-40D1-B425-1E61D7F3A1A9}" presName="hierChild4" presStyleCnt="0"/>
      <dgm:spPr/>
    </dgm:pt>
    <dgm:pt modelId="{FBCC0DB6-325D-4A2B-A05F-4386E1EE0794}" type="pres">
      <dgm:prSet presAssocID="{1D58F36D-E16D-4E7A-A6E0-4A8C99A45F20}" presName="Name37" presStyleLbl="parChTrans1D4" presStyleIdx="14" presStyleCnt="20"/>
      <dgm:spPr/>
      <dgm:t>
        <a:bodyPr/>
        <a:lstStyle/>
        <a:p>
          <a:endParaRPr lang="es-CO"/>
        </a:p>
      </dgm:t>
    </dgm:pt>
    <dgm:pt modelId="{4165F070-4FD7-4BB3-AEEA-8FB703A6947C}" type="pres">
      <dgm:prSet presAssocID="{5094BE46-9FFD-4F70-97CD-D10A63F8A43D}" presName="hierRoot2" presStyleCnt="0">
        <dgm:presLayoutVars>
          <dgm:hierBranch val="init"/>
        </dgm:presLayoutVars>
      </dgm:prSet>
      <dgm:spPr/>
    </dgm:pt>
    <dgm:pt modelId="{CB82EE04-31B3-48DB-8D55-E117719CEFDE}" type="pres">
      <dgm:prSet presAssocID="{5094BE46-9FFD-4F70-97CD-D10A63F8A43D}" presName="rootComposite" presStyleCnt="0"/>
      <dgm:spPr/>
    </dgm:pt>
    <dgm:pt modelId="{04815438-CCED-46DC-940E-919532FE2D0C}" type="pres">
      <dgm:prSet presAssocID="{5094BE46-9FFD-4F70-97CD-D10A63F8A43D}" presName="rootText" presStyleLbl="node4" presStyleIdx="14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C97DF72-FDB5-4BFC-9A3B-0ADA79732EEB}" type="pres">
      <dgm:prSet presAssocID="{5094BE46-9FFD-4F70-97CD-D10A63F8A43D}" presName="rootConnector" presStyleLbl="node4" presStyleIdx="14" presStyleCnt="20"/>
      <dgm:spPr/>
      <dgm:t>
        <a:bodyPr/>
        <a:lstStyle/>
        <a:p>
          <a:endParaRPr lang="es-CO"/>
        </a:p>
      </dgm:t>
    </dgm:pt>
    <dgm:pt modelId="{C7CBB43D-C882-4D61-80C9-6CD7FD632493}" type="pres">
      <dgm:prSet presAssocID="{5094BE46-9FFD-4F70-97CD-D10A63F8A43D}" presName="hierChild4" presStyleCnt="0"/>
      <dgm:spPr/>
    </dgm:pt>
    <dgm:pt modelId="{01D72ACA-748D-4201-924E-51F6B3BB99A3}" type="pres">
      <dgm:prSet presAssocID="{5094BE46-9FFD-4F70-97CD-D10A63F8A43D}" presName="hierChild5" presStyleCnt="0"/>
      <dgm:spPr/>
    </dgm:pt>
    <dgm:pt modelId="{DA97A0C0-2040-455D-A5E6-FDDE6D215BBB}" type="pres">
      <dgm:prSet presAssocID="{EEECDAFE-B0B1-40D1-B425-1E61D7F3A1A9}" presName="hierChild5" presStyleCnt="0"/>
      <dgm:spPr/>
    </dgm:pt>
    <dgm:pt modelId="{18718E12-3ADB-4C4F-A509-C7382B140602}" type="pres">
      <dgm:prSet presAssocID="{9D1187A6-F854-49A6-91A5-334AED9BFA2D}" presName="hierChild5" presStyleCnt="0"/>
      <dgm:spPr/>
    </dgm:pt>
    <dgm:pt modelId="{4A94294B-6320-4957-BA27-26358D1E2416}" type="pres">
      <dgm:prSet presAssocID="{231246AB-84EE-47AF-8819-D188D693EB41}" presName="hierChild5" presStyleCnt="0"/>
      <dgm:spPr/>
    </dgm:pt>
    <dgm:pt modelId="{285A4C19-9FB7-4437-8BA8-0E3D590A2284}" type="pres">
      <dgm:prSet presAssocID="{A1FC377E-C90E-456B-A13B-9EA0CC69169D}" presName="hierChild5" presStyleCnt="0"/>
      <dgm:spPr/>
    </dgm:pt>
    <dgm:pt modelId="{3A2F1C74-5AF2-4451-8450-3B714B38B290}" type="pres">
      <dgm:prSet presAssocID="{D25FCD8C-3E8E-4B79-9C49-FBE3168415FB}" presName="Name37" presStyleLbl="parChTrans1D4" presStyleIdx="15" presStyleCnt="20"/>
      <dgm:spPr/>
      <dgm:t>
        <a:bodyPr/>
        <a:lstStyle/>
        <a:p>
          <a:endParaRPr lang="es-CO"/>
        </a:p>
      </dgm:t>
    </dgm:pt>
    <dgm:pt modelId="{28A4E695-35AA-4C55-B6A7-7FD525AC6BD4}" type="pres">
      <dgm:prSet presAssocID="{3426573F-ACCF-451D-844F-49A4F3FBB330}" presName="hierRoot2" presStyleCnt="0">
        <dgm:presLayoutVars>
          <dgm:hierBranch val="init"/>
        </dgm:presLayoutVars>
      </dgm:prSet>
      <dgm:spPr/>
    </dgm:pt>
    <dgm:pt modelId="{F5181927-307F-45C6-953F-C812F9F16DCA}" type="pres">
      <dgm:prSet presAssocID="{3426573F-ACCF-451D-844F-49A4F3FBB330}" presName="rootComposite" presStyleCnt="0"/>
      <dgm:spPr/>
    </dgm:pt>
    <dgm:pt modelId="{EAED429E-51D3-4D81-8EF0-1F300EBD74F2}" type="pres">
      <dgm:prSet presAssocID="{3426573F-ACCF-451D-844F-49A4F3FBB330}" presName="rootText" presStyleLbl="node4" presStyleIdx="15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851EC71-F72C-41E4-BF91-F8A87A260BD6}" type="pres">
      <dgm:prSet presAssocID="{3426573F-ACCF-451D-844F-49A4F3FBB330}" presName="rootConnector" presStyleLbl="node4" presStyleIdx="15" presStyleCnt="20"/>
      <dgm:spPr/>
      <dgm:t>
        <a:bodyPr/>
        <a:lstStyle/>
        <a:p>
          <a:endParaRPr lang="es-CO"/>
        </a:p>
      </dgm:t>
    </dgm:pt>
    <dgm:pt modelId="{EB2E81B8-9019-4AB6-8789-73816AFDBFE8}" type="pres">
      <dgm:prSet presAssocID="{3426573F-ACCF-451D-844F-49A4F3FBB330}" presName="hierChild4" presStyleCnt="0"/>
      <dgm:spPr/>
    </dgm:pt>
    <dgm:pt modelId="{3C0BAF9F-5577-46EA-9F30-CDAEF32DA059}" type="pres">
      <dgm:prSet presAssocID="{D779208B-7A52-4A8C-AC6C-7C78A95F808C}" presName="Name37" presStyleLbl="parChTrans1D4" presStyleIdx="16" presStyleCnt="20"/>
      <dgm:spPr/>
      <dgm:t>
        <a:bodyPr/>
        <a:lstStyle/>
        <a:p>
          <a:endParaRPr lang="es-CO"/>
        </a:p>
      </dgm:t>
    </dgm:pt>
    <dgm:pt modelId="{0CEC5107-D19B-47F9-84B8-D2E152B0F067}" type="pres">
      <dgm:prSet presAssocID="{AB5FB4D0-4795-4F71-98D1-22E9DA1C2B89}" presName="hierRoot2" presStyleCnt="0">
        <dgm:presLayoutVars>
          <dgm:hierBranch val="init"/>
        </dgm:presLayoutVars>
      </dgm:prSet>
      <dgm:spPr/>
    </dgm:pt>
    <dgm:pt modelId="{3A3E2750-8B0F-461C-80BD-4C4CE8975823}" type="pres">
      <dgm:prSet presAssocID="{AB5FB4D0-4795-4F71-98D1-22E9DA1C2B89}" presName="rootComposite" presStyleCnt="0"/>
      <dgm:spPr/>
    </dgm:pt>
    <dgm:pt modelId="{E55BB389-93FE-4C20-BC58-4260634FFA4A}" type="pres">
      <dgm:prSet presAssocID="{AB5FB4D0-4795-4F71-98D1-22E9DA1C2B89}" presName="rootText" presStyleLbl="node4" presStyleIdx="16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97AFFD-0903-4145-ACC3-46BA7BCD3EED}" type="pres">
      <dgm:prSet presAssocID="{AB5FB4D0-4795-4F71-98D1-22E9DA1C2B89}" presName="rootConnector" presStyleLbl="node4" presStyleIdx="16" presStyleCnt="20"/>
      <dgm:spPr/>
      <dgm:t>
        <a:bodyPr/>
        <a:lstStyle/>
        <a:p>
          <a:endParaRPr lang="es-CO"/>
        </a:p>
      </dgm:t>
    </dgm:pt>
    <dgm:pt modelId="{AB06166B-4ACF-4A48-96D4-93A2CB11A8A5}" type="pres">
      <dgm:prSet presAssocID="{AB5FB4D0-4795-4F71-98D1-22E9DA1C2B89}" presName="hierChild4" presStyleCnt="0"/>
      <dgm:spPr/>
    </dgm:pt>
    <dgm:pt modelId="{9C9E8FF3-B500-48FC-9341-8F6377BE7619}" type="pres">
      <dgm:prSet presAssocID="{E5669366-FC7F-4B58-9C8E-A5449C5C2E41}" presName="Name37" presStyleLbl="parChTrans1D4" presStyleIdx="17" presStyleCnt="20"/>
      <dgm:spPr/>
      <dgm:t>
        <a:bodyPr/>
        <a:lstStyle/>
        <a:p>
          <a:endParaRPr lang="es-CO"/>
        </a:p>
      </dgm:t>
    </dgm:pt>
    <dgm:pt modelId="{B2DFD19F-6778-449B-85A7-A0E689E173CC}" type="pres">
      <dgm:prSet presAssocID="{B416C5BF-B69F-457E-8803-5D0C631BE949}" presName="hierRoot2" presStyleCnt="0">
        <dgm:presLayoutVars>
          <dgm:hierBranch val="init"/>
        </dgm:presLayoutVars>
      </dgm:prSet>
      <dgm:spPr/>
    </dgm:pt>
    <dgm:pt modelId="{A0CDE664-641B-4A8F-8331-D07B644DDDEA}" type="pres">
      <dgm:prSet presAssocID="{B416C5BF-B69F-457E-8803-5D0C631BE949}" presName="rootComposite" presStyleCnt="0"/>
      <dgm:spPr/>
    </dgm:pt>
    <dgm:pt modelId="{B56CCF69-BFE0-4685-BECE-78AC328F53F5}" type="pres">
      <dgm:prSet presAssocID="{B416C5BF-B69F-457E-8803-5D0C631BE949}" presName="rootText" presStyleLbl="node4" presStyleIdx="17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0898A43-244A-4FCF-A68C-3CB5145F5FFC}" type="pres">
      <dgm:prSet presAssocID="{B416C5BF-B69F-457E-8803-5D0C631BE949}" presName="rootConnector" presStyleLbl="node4" presStyleIdx="17" presStyleCnt="20"/>
      <dgm:spPr/>
      <dgm:t>
        <a:bodyPr/>
        <a:lstStyle/>
        <a:p>
          <a:endParaRPr lang="es-CO"/>
        </a:p>
      </dgm:t>
    </dgm:pt>
    <dgm:pt modelId="{363491D1-B050-4FCE-8ADC-790C4936ADA8}" type="pres">
      <dgm:prSet presAssocID="{B416C5BF-B69F-457E-8803-5D0C631BE949}" presName="hierChild4" presStyleCnt="0"/>
      <dgm:spPr/>
    </dgm:pt>
    <dgm:pt modelId="{57542CBE-8A9B-45F1-93A5-6A72E5E10521}" type="pres">
      <dgm:prSet presAssocID="{990D86FF-BC96-4989-80B4-FE4B2B515A2B}" presName="Name37" presStyleLbl="parChTrans1D4" presStyleIdx="18" presStyleCnt="20"/>
      <dgm:spPr/>
      <dgm:t>
        <a:bodyPr/>
        <a:lstStyle/>
        <a:p>
          <a:endParaRPr lang="es-CO"/>
        </a:p>
      </dgm:t>
    </dgm:pt>
    <dgm:pt modelId="{AF8B7F19-D479-48F7-B497-E0EC9365CD44}" type="pres">
      <dgm:prSet presAssocID="{9444AACD-29E8-46B8-B472-AFEFA189EA4C}" presName="hierRoot2" presStyleCnt="0">
        <dgm:presLayoutVars>
          <dgm:hierBranch val="init"/>
        </dgm:presLayoutVars>
      </dgm:prSet>
      <dgm:spPr/>
    </dgm:pt>
    <dgm:pt modelId="{8BB73C22-B95E-4A8E-A2F0-01808A7A280A}" type="pres">
      <dgm:prSet presAssocID="{9444AACD-29E8-46B8-B472-AFEFA189EA4C}" presName="rootComposite" presStyleCnt="0"/>
      <dgm:spPr/>
    </dgm:pt>
    <dgm:pt modelId="{17C8C07B-AA17-4066-98FB-68EE6F5DA35A}" type="pres">
      <dgm:prSet presAssocID="{9444AACD-29E8-46B8-B472-AFEFA189EA4C}" presName="rootText" presStyleLbl="node4" presStyleIdx="18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AC5BE11-C63A-4FD4-A30C-19F083C895D4}" type="pres">
      <dgm:prSet presAssocID="{9444AACD-29E8-46B8-B472-AFEFA189EA4C}" presName="rootConnector" presStyleLbl="node4" presStyleIdx="18" presStyleCnt="20"/>
      <dgm:spPr/>
      <dgm:t>
        <a:bodyPr/>
        <a:lstStyle/>
        <a:p>
          <a:endParaRPr lang="es-CO"/>
        </a:p>
      </dgm:t>
    </dgm:pt>
    <dgm:pt modelId="{64D55657-A0E8-4464-BC1B-65F5B69E9D93}" type="pres">
      <dgm:prSet presAssocID="{9444AACD-29E8-46B8-B472-AFEFA189EA4C}" presName="hierChild4" presStyleCnt="0"/>
      <dgm:spPr/>
    </dgm:pt>
    <dgm:pt modelId="{6467F6F9-453B-4429-A42A-BA60124EB6B2}" type="pres">
      <dgm:prSet presAssocID="{D2CE0E98-7E57-42D1-AC9A-2B4006068BDC}" presName="Name37" presStyleLbl="parChTrans1D4" presStyleIdx="19" presStyleCnt="20"/>
      <dgm:spPr/>
      <dgm:t>
        <a:bodyPr/>
        <a:lstStyle/>
        <a:p>
          <a:endParaRPr lang="es-CO"/>
        </a:p>
      </dgm:t>
    </dgm:pt>
    <dgm:pt modelId="{DAB4895E-B411-4338-86B0-FDBAC3358181}" type="pres">
      <dgm:prSet presAssocID="{D29F89EA-347A-4555-9600-508B96142AFB}" presName="hierRoot2" presStyleCnt="0">
        <dgm:presLayoutVars>
          <dgm:hierBranch val="init"/>
        </dgm:presLayoutVars>
      </dgm:prSet>
      <dgm:spPr/>
    </dgm:pt>
    <dgm:pt modelId="{A3DB8FCD-C225-4AF4-9D52-C6D4C34EF1DF}" type="pres">
      <dgm:prSet presAssocID="{D29F89EA-347A-4555-9600-508B96142AFB}" presName="rootComposite" presStyleCnt="0"/>
      <dgm:spPr/>
    </dgm:pt>
    <dgm:pt modelId="{C6208579-8FB0-41A5-BA90-691959BFD11A}" type="pres">
      <dgm:prSet presAssocID="{D29F89EA-347A-4555-9600-508B96142AFB}" presName="rootText" presStyleLbl="node4" presStyleIdx="19" presStyleCnt="20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C3FBD9EA-C794-4591-BE14-399C7BCB870E}" type="pres">
      <dgm:prSet presAssocID="{D29F89EA-347A-4555-9600-508B96142AFB}" presName="rootConnector" presStyleLbl="node4" presStyleIdx="19" presStyleCnt="20"/>
      <dgm:spPr/>
      <dgm:t>
        <a:bodyPr/>
        <a:lstStyle/>
        <a:p>
          <a:endParaRPr lang="es-CO"/>
        </a:p>
      </dgm:t>
    </dgm:pt>
    <dgm:pt modelId="{61D1BAE5-748D-47F3-AA1D-10F9000FD971}" type="pres">
      <dgm:prSet presAssocID="{D29F89EA-347A-4555-9600-508B96142AFB}" presName="hierChild4" presStyleCnt="0"/>
      <dgm:spPr/>
    </dgm:pt>
    <dgm:pt modelId="{B49F5E86-ED00-443E-A498-4DDE1982FA8E}" type="pres">
      <dgm:prSet presAssocID="{D29F89EA-347A-4555-9600-508B96142AFB}" presName="hierChild5" presStyleCnt="0"/>
      <dgm:spPr/>
    </dgm:pt>
    <dgm:pt modelId="{7940C211-9E91-4E6D-B690-9AEE4DED664B}" type="pres">
      <dgm:prSet presAssocID="{9444AACD-29E8-46B8-B472-AFEFA189EA4C}" presName="hierChild5" presStyleCnt="0"/>
      <dgm:spPr/>
    </dgm:pt>
    <dgm:pt modelId="{BD84CFD2-0523-44FD-8788-22F855BBF76A}" type="pres">
      <dgm:prSet presAssocID="{B416C5BF-B69F-457E-8803-5D0C631BE949}" presName="hierChild5" presStyleCnt="0"/>
      <dgm:spPr/>
    </dgm:pt>
    <dgm:pt modelId="{1FFFF7B8-20A8-43DE-99A4-38DEFF1786C0}" type="pres">
      <dgm:prSet presAssocID="{AB5FB4D0-4795-4F71-98D1-22E9DA1C2B89}" presName="hierChild5" presStyleCnt="0"/>
      <dgm:spPr/>
    </dgm:pt>
    <dgm:pt modelId="{EB1B88E4-95D7-41EB-B62B-4D19A00D70A6}" type="pres">
      <dgm:prSet presAssocID="{3426573F-ACCF-451D-844F-49A4F3FBB330}" presName="hierChild5" presStyleCnt="0"/>
      <dgm:spPr/>
    </dgm:pt>
    <dgm:pt modelId="{3C05567D-D2DE-42F7-A6D1-1C27635C2DB1}" type="pres">
      <dgm:prSet presAssocID="{F38E7CDC-ABE1-4CF7-B992-55942D3DEF30}" presName="hierChild5" presStyleCnt="0"/>
      <dgm:spPr/>
    </dgm:pt>
    <dgm:pt modelId="{E9EE8440-8507-439D-A4B3-170B9FA1380A}" type="pres">
      <dgm:prSet presAssocID="{C17DC597-5CAA-41E6-A4C9-D17777967BA4}" presName="hierChild5" presStyleCnt="0"/>
      <dgm:spPr/>
    </dgm:pt>
    <dgm:pt modelId="{E7C592A4-554B-44C3-B886-A95879D3D629}" type="pres">
      <dgm:prSet presAssocID="{42B6DCEF-EA65-4672-9BFC-D22DEAA52D1B}" presName="Name111" presStyleLbl="parChTrans1D3" presStyleIdx="4" presStyleCnt="5"/>
      <dgm:spPr/>
      <dgm:t>
        <a:bodyPr/>
        <a:lstStyle/>
        <a:p>
          <a:endParaRPr lang="es-CO"/>
        </a:p>
      </dgm:t>
    </dgm:pt>
    <dgm:pt modelId="{E52E78C2-79AF-4986-BD5E-13E9DBA05CC3}" type="pres">
      <dgm:prSet presAssocID="{D3C7128E-55AE-4D9D-AB95-5E02A6F48C16}" presName="hierRoot3" presStyleCnt="0">
        <dgm:presLayoutVars>
          <dgm:hierBranch val="init"/>
        </dgm:presLayoutVars>
      </dgm:prSet>
      <dgm:spPr/>
    </dgm:pt>
    <dgm:pt modelId="{A5C213A1-A0C9-439D-BFAA-43FF9B87857A}" type="pres">
      <dgm:prSet presAssocID="{D3C7128E-55AE-4D9D-AB95-5E02A6F48C16}" presName="rootComposite3" presStyleCnt="0"/>
      <dgm:spPr/>
    </dgm:pt>
    <dgm:pt modelId="{B16862AA-4663-4A69-B72D-A48BA03A2F16}" type="pres">
      <dgm:prSet presAssocID="{D3C7128E-55AE-4D9D-AB95-5E02A6F48C16}" presName="rootText3" presStyleLbl="asst2" presStyleIdx="0" presStyleCnt="1" custScaleX="178160" custScaleY="56978" custLinFactNeighborX="-831" custLinFactNeighborY="-332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8BC9BEB5-15CB-4331-91B6-E47573625143}" type="pres">
      <dgm:prSet presAssocID="{D3C7128E-55AE-4D9D-AB95-5E02A6F48C16}" presName="rootConnector3" presStyleLbl="asst2" presStyleIdx="0" presStyleCnt="1"/>
      <dgm:spPr/>
      <dgm:t>
        <a:bodyPr/>
        <a:lstStyle/>
        <a:p>
          <a:endParaRPr lang="es-CO"/>
        </a:p>
      </dgm:t>
    </dgm:pt>
    <dgm:pt modelId="{4E9CB4A8-447F-43B9-9FA7-8D8DD9013C49}" type="pres">
      <dgm:prSet presAssocID="{D3C7128E-55AE-4D9D-AB95-5E02A6F48C16}" presName="hierChild6" presStyleCnt="0"/>
      <dgm:spPr/>
    </dgm:pt>
    <dgm:pt modelId="{C2D2F5B2-EC05-440F-86CE-CA857C2F308A}" type="pres">
      <dgm:prSet presAssocID="{D3C7128E-55AE-4D9D-AB95-5E02A6F48C16}" presName="hierChild7" presStyleCnt="0"/>
      <dgm:spPr/>
    </dgm:pt>
    <dgm:pt modelId="{0AF7F320-574D-4CFF-8C2A-743BAE10A20F}" type="pres">
      <dgm:prSet presAssocID="{9089CAF5-EE73-414C-92C2-D689519E2B95}" presName="hierChild3" presStyleCnt="0"/>
      <dgm:spPr/>
    </dgm:pt>
  </dgm:ptLst>
  <dgm:cxnLst>
    <dgm:cxn modelId="{E2F3BB0A-0B42-4341-BD2C-6E9CCDF4165F}" srcId="{F38E7CDC-ABE1-4CF7-B992-55942D3DEF30}" destId="{A1FC377E-C90E-456B-A13B-9EA0CC69169D}" srcOrd="0" destOrd="0" parTransId="{141B29EE-8623-421E-A991-0F4D72331FEE}" sibTransId="{EF593E1C-361B-4E47-8B7B-CFA72B59427D}"/>
    <dgm:cxn modelId="{33E40E60-A21F-4342-BF10-6E13C5A27293}" type="presOf" srcId="{EEECDAFE-B0B1-40D1-B425-1E61D7F3A1A9}" destId="{BAB1B711-4DF3-4DC9-8F38-E055947689E2}" srcOrd="1" destOrd="0" presId="urn:microsoft.com/office/officeart/2005/8/layout/orgChart1"/>
    <dgm:cxn modelId="{C54BAFD8-2C54-4203-B051-E0F758E946B8}" srcId="{7F822604-A7BA-4CEA-9863-BB28448B23F9}" destId="{05CACDEC-E302-43B5-9C3B-A796B9180853}" srcOrd="1" destOrd="0" parTransId="{FC7889A2-8335-4F5D-BAC0-1D52BC98369D}" sibTransId="{92217B6D-024F-480B-89DD-15A8FCA06A1D}"/>
    <dgm:cxn modelId="{45FE2BAA-39CF-49F0-AE4B-837D4FA4B82D}" type="presOf" srcId="{9629209A-3370-4A16-B82C-459298D44BC7}" destId="{FE436D26-AB48-4713-B0B9-CB4142665F49}" srcOrd="0" destOrd="0" presId="urn:microsoft.com/office/officeart/2005/8/layout/orgChart1"/>
    <dgm:cxn modelId="{3480B860-BE61-4536-B887-C5F8BBE3CBEF}" type="presOf" srcId="{A1FC377E-C90E-456B-A13B-9EA0CC69169D}" destId="{EADE175C-959A-4A8C-B12F-0328AEBBB19D}" srcOrd="1" destOrd="0" presId="urn:microsoft.com/office/officeart/2005/8/layout/orgChart1"/>
    <dgm:cxn modelId="{62704B48-2E9C-42F1-B82B-A015B3C1055D}" srcId="{1AA684ED-04D4-4DC6-ADA4-111FFD01F7F0}" destId="{52949872-5729-4625-8C04-9DA1B27F2C70}" srcOrd="0" destOrd="0" parTransId="{D03ED7EB-0C61-4F9D-AF8F-FA7239292DBC}" sibTransId="{E474853A-7E4F-42A7-8DF9-821E766A35E7}"/>
    <dgm:cxn modelId="{B7BD05B4-8315-4F6C-AE93-73B16E65227A}" type="presOf" srcId="{5925B577-83AB-4A5E-BA27-E91D8891A460}" destId="{22AA2DF2-053E-4FCB-B9CA-3FFE43AECF3E}" srcOrd="0" destOrd="0" presId="urn:microsoft.com/office/officeart/2005/8/layout/orgChart1"/>
    <dgm:cxn modelId="{604332EB-57E1-468E-8794-85332425A705}" type="presOf" srcId="{BF325FFC-7741-4497-BEA6-710554D6CBAF}" destId="{01AAA405-1085-477C-8427-D85A394A47FC}" srcOrd="0" destOrd="0" presId="urn:microsoft.com/office/officeart/2005/8/layout/orgChart1"/>
    <dgm:cxn modelId="{64C0DFF6-7106-402B-AD0F-5EF485C6768D}" type="presOf" srcId="{C40A02AC-7AB1-4154-8067-6B7C743C8C9A}" destId="{4ABA2EE4-E781-4B51-823E-1ED1107A48CD}" srcOrd="0" destOrd="0" presId="urn:microsoft.com/office/officeart/2005/8/layout/orgChart1"/>
    <dgm:cxn modelId="{0E3F797D-93A4-4262-AB24-B70FD234887C}" type="presOf" srcId="{52949872-5729-4625-8C04-9DA1B27F2C70}" destId="{81F29C6C-E38C-4B90-B7D8-B562C9E99B77}" srcOrd="1" destOrd="0" presId="urn:microsoft.com/office/officeart/2005/8/layout/orgChart1"/>
    <dgm:cxn modelId="{8E17B4CD-2C46-41D6-93F2-01B5554E9AA4}" srcId="{C17DC597-5CAA-41E6-A4C9-D17777967BA4}" destId="{D3C7128E-55AE-4D9D-AB95-5E02A6F48C16}" srcOrd="0" destOrd="0" parTransId="{42B6DCEF-EA65-4672-9BFC-D22DEAA52D1B}" sibTransId="{4E0E79EB-E99B-40CF-B2C8-9D009573AAEE}"/>
    <dgm:cxn modelId="{6FA79B22-753D-477D-849D-CA9A57336272}" type="presOf" srcId="{6122A9CE-0AF6-4E2E-81D9-330E56861523}" destId="{B1FA77B3-F689-4564-AAF6-8A7E1BFD0B93}" srcOrd="1" destOrd="0" presId="urn:microsoft.com/office/officeart/2005/8/layout/orgChart1"/>
    <dgm:cxn modelId="{CFA8F1F2-7F23-4523-8197-94BBE2E96E77}" type="presOf" srcId="{05CACDEC-E302-43B5-9C3B-A796B9180853}" destId="{9CACB7E4-417B-4070-BEA0-0BC8519DCB75}" srcOrd="1" destOrd="0" presId="urn:microsoft.com/office/officeart/2005/8/layout/orgChart1"/>
    <dgm:cxn modelId="{EFFA0566-1AD3-4738-95E6-969E659788F2}" type="presOf" srcId="{F2E9F91E-A960-41B5-BD55-1C3598C45291}" destId="{BFFA12F6-1460-41D7-9CC1-B7FFD3198C63}" srcOrd="0" destOrd="0" presId="urn:microsoft.com/office/officeart/2005/8/layout/orgChart1"/>
    <dgm:cxn modelId="{095E9CF5-9679-4B52-9C9E-37912115DDF1}" type="presOf" srcId="{9089CAF5-EE73-414C-92C2-D689519E2B95}" destId="{968519BB-A566-4BDA-AD33-A500D3801E19}" srcOrd="1" destOrd="0" presId="urn:microsoft.com/office/officeart/2005/8/layout/orgChart1"/>
    <dgm:cxn modelId="{68CAF6E4-EF85-400F-89F2-F30E64BCC83B}" type="presOf" srcId="{B416C5BF-B69F-457E-8803-5D0C631BE949}" destId="{B56CCF69-BFE0-4685-BECE-78AC328F53F5}" srcOrd="0" destOrd="0" presId="urn:microsoft.com/office/officeart/2005/8/layout/orgChart1"/>
    <dgm:cxn modelId="{7461F96E-80F9-4F57-B0C1-4416A93DC5B3}" srcId="{AB5FB4D0-4795-4F71-98D1-22E9DA1C2B89}" destId="{B416C5BF-B69F-457E-8803-5D0C631BE949}" srcOrd="0" destOrd="0" parTransId="{E5669366-FC7F-4B58-9C8E-A5449C5C2E41}" sibTransId="{967DF2F0-5CEA-4D06-B288-EB159F11DDAE}"/>
    <dgm:cxn modelId="{E475A0B0-69F4-428A-8986-2D71C57A59F9}" type="presOf" srcId="{7F822604-A7BA-4CEA-9863-BB28448B23F9}" destId="{E1489F05-CF7E-43C5-A685-0D6E6CC10AF9}" srcOrd="1" destOrd="0" presId="urn:microsoft.com/office/officeart/2005/8/layout/orgChart1"/>
    <dgm:cxn modelId="{A80C88A2-214B-48C7-872D-FEA73CE95D3F}" type="presOf" srcId="{CFC6D3EA-F90F-4DD5-A77C-ACE5CAC95E36}" destId="{311E165D-1F2D-4715-A549-87FB75E20596}" srcOrd="0" destOrd="0" presId="urn:microsoft.com/office/officeart/2005/8/layout/orgChart1"/>
    <dgm:cxn modelId="{84DD8740-C566-4BC9-8E4E-7BE7E4E56078}" type="presOf" srcId="{990D86FF-BC96-4989-80B4-FE4B2B515A2B}" destId="{57542CBE-8A9B-45F1-93A5-6A72E5E10521}" srcOrd="0" destOrd="0" presId="urn:microsoft.com/office/officeart/2005/8/layout/orgChart1"/>
    <dgm:cxn modelId="{04FD7BB8-A4CA-4B37-94EC-FE5090DEB4A4}" srcId="{57DE8883-741A-4038-935A-818FE7967BE1}" destId="{29CB74C6-EFF2-4969-AB36-06F2F6BFBEA2}" srcOrd="0" destOrd="0" parTransId="{96491443-C5E9-48EB-8A3C-02A69E14E2BF}" sibTransId="{C9044A91-9DF0-4FC2-A872-48E10FBE726F}"/>
    <dgm:cxn modelId="{8981FF5D-4B44-46E0-972E-5181BD5DFB03}" type="presOf" srcId="{4F231599-8F44-4F97-9300-DEFA7916EFCD}" destId="{9A4D58B2-FD6D-4195-9CE6-46CD2DDAF987}" srcOrd="0" destOrd="0" presId="urn:microsoft.com/office/officeart/2005/8/layout/orgChart1"/>
    <dgm:cxn modelId="{DB040FED-F66B-41F6-84F0-97E560B1BFFE}" type="presOf" srcId="{AB5FB4D0-4795-4F71-98D1-22E9DA1C2B89}" destId="{2697AFFD-0903-4145-ACC3-46BA7BCD3EED}" srcOrd="1" destOrd="0" presId="urn:microsoft.com/office/officeart/2005/8/layout/orgChart1"/>
    <dgm:cxn modelId="{20B87020-AD10-4AFF-8DE5-A8C92C4B4545}" type="presOf" srcId="{B9D108D1-5ABC-460C-9BAB-7E74797E65DF}" destId="{4A5D15C0-B236-46C9-8BB1-D11A76ACCD13}" srcOrd="0" destOrd="0" presId="urn:microsoft.com/office/officeart/2005/8/layout/orgChart1"/>
    <dgm:cxn modelId="{A3575BC5-607D-4C02-9DFD-58C5B43E23B5}" type="presOf" srcId="{F38E7CDC-ABE1-4CF7-B992-55942D3DEF30}" destId="{B29C87F9-319B-44E8-A025-20509DEB8E0D}" srcOrd="1" destOrd="0" presId="urn:microsoft.com/office/officeart/2005/8/layout/orgChart1"/>
    <dgm:cxn modelId="{AAA7B977-E925-43C6-B65B-FA7B6F2879A7}" type="presOf" srcId="{13C85341-D28A-401E-B0B7-20C8AD58F034}" destId="{940DDAEA-C7FF-4A83-B3AB-10AD595CD795}" srcOrd="0" destOrd="0" presId="urn:microsoft.com/office/officeart/2005/8/layout/orgChart1"/>
    <dgm:cxn modelId="{52F60BA7-4523-44B2-9804-8400B63F913D}" type="presOf" srcId="{5022ABE7-1793-4A4E-B0E0-2E826F1D4862}" destId="{C606C63E-DF24-4B4B-9142-1696103479DE}" srcOrd="0" destOrd="0" presId="urn:microsoft.com/office/officeart/2005/8/layout/orgChart1"/>
    <dgm:cxn modelId="{BB90A48E-0C38-4034-8638-225E07EFC1FD}" type="presOf" srcId="{57DE8883-741A-4038-935A-818FE7967BE1}" destId="{4A0CBF93-6848-4D90-ACA5-8B21A2768370}" srcOrd="0" destOrd="0" presId="urn:microsoft.com/office/officeart/2005/8/layout/orgChart1"/>
    <dgm:cxn modelId="{6F55D091-C156-4457-92B2-EEEE9534EC2F}" type="presOf" srcId="{1AA684ED-04D4-4DC6-ADA4-111FFD01F7F0}" destId="{F7F8E808-1D83-4264-8F8F-4BEA74B55828}" srcOrd="0" destOrd="0" presId="urn:microsoft.com/office/officeart/2005/8/layout/orgChart1"/>
    <dgm:cxn modelId="{8066034B-F005-478B-9C6E-63C000DCCF54}" type="presOf" srcId="{19E664DC-8EFC-40B1-9E67-6F5B6A4A2D0D}" destId="{E10AFFF7-695A-4B5A-B8D6-E80081E879FD}" srcOrd="0" destOrd="0" presId="urn:microsoft.com/office/officeart/2005/8/layout/orgChart1"/>
    <dgm:cxn modelId="{077BC8F9-551E-4CB1-AE5B-95D4C057FE44}" type="presOf" srcId="{DA2368AE-748E-4098-86B8-D9A5349CF7F7}" destId="{2B3565A9-B10C-4A8A-9A2A-4DE2C04D4466}" srcOrd="0" destOrd="0" presId="urn:microsoft.com/office/officeart/2005/8/layout/orgChart1"/>
    <dgm:cxn modelId="{01B515E6-5A36-4C5D-B133-667CAF547355}" srcId="{A1FC377E-C90E-456B-A13B-9EA0CC69169D}" destId="{231246AB-84EE-47AF-8819-D188D693EB41}" srcOrd="0" destOrd="0" parTransId="{F2E9F91E-A960-41B5-BD55-1C3598C45291}" sibTransId="{397B3EEF-41EF-408F-8EDE-CEC9439F198F}"/>
    <dgm:cxn modelId="{73954CFB-EE6F-4BB1-9EE4-7ECE431A861C}" type="presOf" srcId="{231246AB-84EE-47AF-8819-D188D693EB41}" destId="{3E4F771D-2D96-417D-8C22-82068E40270D}" srcOrd="1" destOrd="0" presId="urn:microsoft.com/office/officeart/2005/8/layout/orgChart1"/>
    <dgm:cxn modelId="{D1B4BF25-972F-4778-B3B5-2A1D3A8B5A90}" type="presOf" srcId="{96491443-C5E9-48EB-8A3C-02A69E14E2BF}" destId="{D794EBB0-667F-4922-B596-FECCF2DE55BF}" srcOrd="0" destOrd="0" presId="urn:microsoft.com/office/officeart/2005/8/layout/orgChart1"/>
    <dgm:cxn modelId="{2096883D-5A95-4AA7-8F07-471E0EAA58BE}" type="presOf" srcId="{D29F89EA-347A-4555-9600-508B96142AFB}" destId="{C6208579-8FB0-41A5-BA90-691959BFD11A}" srcOrd="0" destOrd="0" presId="urn:microsoft.com/office/officeart/2005/8/layout/orgChart1"/>
    <dgm:cxn modelId="{1B151FF2-46EE-40C4-825D-650AC179DF0A}" type="presOf" srcId="{9089CAF5-EE73-414C-92C2-D689519E2B95}" destId="{1D2D2089-2AFD-4976-8BDB-8F0762D3A8E2}" srcOrd="0" destOrd="0" presId="urn:microsoft.com/office/officeart/2005/8/layout/orgChart1"/>
    <dgm:cxn modelId="{C84E8ED1-7433-4C50-BCE1-06C2B3EBBF0E}" srcId="{41C8E917-CCF2-4ECB-B786-686006E1C5E8}" destId="{9089CAF5-EE73-414C-92C2-D689519E2B95}" srcOrd="0" destOrd="0" parTransId="{75CA8E1B-8402-4140-8310-C93D325CCF36}" sibTransId="{43711E8B-5986-4937-87BA-DB441CF7D830}"/>
    <dgm:cxn modelId="{62986E4C-324B-4721-9D50-294ACEFCECDC}" type="presOf" srcId="{DA2368AE-748E-4098-86B8-D9A5349CF7F7}" destId="{28062582-C403-4942-8BA0-EE4656E92B7D}" srcOrd="1" destOrd="0" presId="urn:microsoft.com/office/officeart/2005/8/layout/orgChart1"/>
    <dgm:cxn modelId="{D3962F42-B50D-4932-9A1B-AAEEE5E5103F}" type="presOf" srcId="{B416C5BF-B69F-457E-8803-5D0C631BE949}" destId="{50898A43-244A-4FCF-A68C-3CB5145F5FFC}" srcOrd="1" destOrd="0" presId="urn:microsoft.com/office/officeart/2005/8/layout/orgChart1"/>
    <dgm:cxn modelId="{8BF54418-C87F-487C-BD67-5C6A5BE63B03}" type="presOf" srcId="{D25FCD8C-3E8E-4B79-9C49-FBE3168415FB}" destId="{3A2F1C74-5AF2-4451-8450-3B714B38B290}" srcOrd="0" destOrd="0" presId="urn:microsoft.com/office/officeart/2005/8/layout/orgChart1"/>
    <dgm:cxn modelId="{6898AF00-24F0-4679-A087-7AF38DAE61AF}" type="presOf" srcId="{57DE8883-741A-4038-935A-818FE7967BE1}" destId="{CDE28D15-1E0A-4422-8015-E38305D34F93}" srcOrd="1" destOrd="0" presId="urn:microsoft.com/office/officeart/2005/8/layout/orgChart1"/>
    <dgm:cxn modelId="{9FA4C91D-8F75-4DEA-875E-6D2A700B1EEE}" type="presOf" srcId="{1D58F36D-E16D-4E7A-A6E0-4A8C99A45F20}" destId="{FBCC0DB6-325D-4A2B-A05F-4386E1EE0794}" srcOrd="0" destOrd="0" presId="urn:microsoft.com/office/officeart/2005/8/layout/orgChart1"/>
    <dgm:cxn modelId="{D980E008-DB54-4836-BCA9-A49AC9EA35E9}" type="presOf" srcId="{9D1187A6-F854-49A6-91A5-334AED9BFA2D}" destId="{4505CFEA-72FB-42F3-B4B9-48C1A68000A3}" srcOrd="0" destOrd="0" presId="urn:microsoft.com/office/officeart/2005/8/layout/orgChart1"/>
    <dgm:cxn modelId="{E62F41B0-F9F5-48A3-BF39-60ECC753BB71}" srcId="{C17DC597-5CAA-41E6-A4C9-D17777967BA4}" destId="{F38E7CDC-ABE1-4CF7-B992-55942D3DEF30}" srcOrd="4" destOrd="0" parTransId="{4F231599-8F44-4F97-9300-DEFA7916EFCD}" sibTransId="{6CD8F9D2-47CE-4345-8DCC-6CFA62D11617}"/>
    <dgm:cxn modelId="{5693A6AA-0195-4C01-9F26-C1C3FE210B63}" type="presOf" srcId="{AB5FB4D0-4795-4F71-98D1-22E9DA1C2B89}" destId="{E55BB389-93FE-4C20-BC58-4260634FFA4A}" srcOrd="0" destOrd="0" presId="urn:microsoft.com/office/officeart/2005/8/layout/orgChart1"/>
    <dgm:cxn modelId="{4F7CF699-F0D3-463E-8E5B-1EAD6CE0929A}" type="presOf" srcId="{3426573F-ACCF-451D-844F-49A4F3FBB330}" destId="{B851EC71-F72C-41E4-BF91-F8A87A260BD6}" srcOrd="1" destOrd="0" presId="urn:microsoft.com/office/officeart/2005/8/layout/orgChart1"/>
    <dgm:cxn modelId="{A39534DE-72B3-4069-8025-8B6F89B1C6F8}" srcId="{231246AB-84EE-47AF-8819-D188D693EB41}" destId="{9D1187A6-F854-49A6-91A5-334AED9BFA2D}" srcOrd="0" destOrd="0" parTransId="{5925B577-83AB-4A5E-BA27-E91D8891A460}" sibTransId="{C6998C9B-6D96-4EAE-B172-32CAA1DA3FDF}"/>
    <dgm:cxn modelId="{384A6B39-7916-49C5-AD6D-54C93995BC83}" srcId="{9089CAF5-EE73-414C-92C2-D689519E2B95}" destId="{C17DC597-5CAA-41E6-A4C9-D17777967BA4}" srcOrd="0" destOrd="0" parTransId="{493486E5-D56D-4474-8E12-9E5E7D993A58}" sibTransId="{ECA6EE12-86E8-4637-9AF9-21E5F3FFCFA3}"/>
    <dgm:cxn modelId="{3FD9C46F-0DB6-4CC3-BE74-B7D9FEC95CDD}" type="presOf" srcId="{1233766B-BF17-4D1A-95AA-A07788660D78}" destId="{C35F8E2E-FAEA-43D3-995B-BD1467D2D9AE}" srcOrd="0" destOrd="0" presId="urn:microsoft.com/office/officeart/2005/8/layout/orgChart1"/>
    <dgm:cxn modelId="{CA899A2E-88AD-4007-AD62-580B6A384E71}" srcId="{C17DC597-5CAA-41E6-A4C9-D17777967BA4}" destId="{7F822604-A7BA-4CEA-9863-BB28448B23F9}" srcOrd="3" destOrd="0" parTransId="{B9D108D1-5ABC-460C-9BAB-7E74797E65DF}" sibTransId="{BED25269-3CEE-4F4E-95B5-F2EA2A7CC1B3}"/>
    <dgm:cxn modelId="{1A05696B-05FC-4982-B8DA-F206D76ABD47}" type="presOf" srcId="{9D1187A6-F854-49A6-91A5-334AED9BFA2D}" destId="{854CEF97-DBF4-484F-B5E9-4741247B532D}" srcOrd="1" destOrd="0" presId="urn:microsoft.com/office/officeart/2005/8/layout/orgChart1"/>
    <dgm:cxn modelId="{CEE7AE4E-F5C5-42FB-80EF-3FBB44ADB67F}" type="presOf" srcId="{FC7889A2-8335-4F5D-BAC0-1D52BC98369D}" destId="{A4F8769C-8353-4A70-8FF5-D50151E277A7}" srcOrd="0" destOrd="0" presId="urn:microsoft.com/office/officeart/2005/8/layout/orgChart1"/>
    <dgm:cxn modelId="{6262778C-7124-4835-A587-6F7A2204A158}" type="presOf" srcId="{3426573F-ACCF-451D-844F-49A4F3FBB330}" destId="{EAED429E-51D3-4D81-8EF0-1F300EBD74F2}" srcOrd="0" destOrd="0" presId="urn:microsoft.com/office/officeart/2005/8/layout/orgChart1"/>
    <dgm:cxn modelId="{42D4F445-0885-48E0-A88D-8C13EF21B90B}" srcId="{1AA684ED-04D4-4DC6-ADA4-111FFD01F7F0}" destId="{2C64B248-4FA4-463A-8907-C9322BDF5851}" srcOrd="2" destOrd="0" parTransId="{BF325FFC-7741-4497-BEA6-710554D6CBAF}" sibTransId="{90F1222C-53B3-4372-B0E7-7A1BCBF9B254}"/>
    <dgm:cxn modelId="{A5CDFDBE-B6B1-415C-A3E1-7A6AF5AC0D8D}" type="presOf" srcId="{D3C7128E-55AE-4D9D-AB95-5E02A6F48C16}" destId="{8BC9BEB5-15CB-4331-91B6-E47573625143}" srcOrd="1" destOrd="0" presId="urn:microsoft.com/office/officeart/2005/8/layout/orgChart1"/>
    <dgm:cxn modelId="{3C7BC6A4-8AD3-4010-A89B-B85F2F184E87}" type="presOf" srcId="{5094BE46-9FFD-4F70-97CD-D10A63F8A43D}" destId="{04815438-CCED-46DC-940E-919532FE2D0C}" srcOrd="0" destOrd="0" presId="urn:microsoft.com/office/officeart/2005/8/layout/orgChart1"/>
    <dgm:cxn modelId="{D8EE70D0-358B-4B25-A93F-B95AB1067B32}" srcId="{B416C5BF-B69F-457E-8803-5D0C631BE949}" destId="{9444AACD-29E8-46B8-B472-AFEFA189EA4C}" srcOrd="0" destOrd="0" parTransId="{990D86FF-BC96-4989-80B4-FE4B2B515A2B}" sibTransId="{3AD3DAF2-D4AB-418D-94C5-3705A5C1C481}"/>
    <dgm:cxn modelId="{F3552D00-2F53-428F-87B4-F6A7B050E19B}" type="presOf" srcId="{D3C7128E-55AE-4D9D-AB95-5E02A6F48C16}" destId="{B16862AA-4663-4A69-B72D-A48BA03A2F16}" srcOrd="0" destOrd="0" presId="urn:microsoft.com/office/officeart/2005/8/layout/orgChart1"/>
    <dgm:cxn modelId="{3CB1C27B-3D90-44BE-AD75-C8E978DF0AB1}" type="presOf" srcId="{CE8193BB-F079-4D7A-BEE5-BAF29837C868}" destId="{17F38C04-EE99-4D93-AAAE-FFC03CD8CE2A}" srcOrd="0" destOrd="0" presId="urn:microsoft.com/office/officeart/2005/8/layout/orgChart1"/>
    <dgm:cxn modelId="{47A2F819-6111-4825-BAB8-8CEDFA3C01AC}" type="presOf" srcId="{D03ED7EB-0C61-4F9D-AF8F-FA7239292DBC}" destId="{66325771-A401-4355-A71C-15EB08FC174F}" srcOrd="0" destOrd="0" presId="urn:microsoft.com/office/officeart/2005/8/layout/orgChart1"/>
    <dgm:cxn modelId="{A957305B-F31C-4A44-89C7-53C4C0B7145C}" type="presOf" srcId="{D779208B-7A52-4A8C-AC6C-7C78A95F808C}" destId="{3C0BAF9F-5577-46EA-9F30-CDAEF32DA059}" srcOrd="0" destOrd="0" presId="urn:microsoft.com/office/officeart/2005/8/layout/orgChart1"/>
    <dgm:cxn modelId="{83304C53-B18D-4E66-B291-4246BA8E6EC6}" type="presOf" srcId="{F38E7CDC-ABE1-4CF7-B992-55942D3DEF30}" destId="{E90CC845-5031-4F52-A97E-E48FB0404632}" srcOrd="0" destOrd="0" presId="urn:microsoft.com/office/officeart/2005/8/layout/orgChart1"/>
    <dgm:cxn modelId="{B25ED2A3-EA5D-4934-88A0-FBDC0B8D8A37}" type="presOf" srcId="{A1FC377E-C90E-456B-A13B-9EA0CC69169D}" destId="{B7008147-C95B-44AE-A7AA-7BFB0CD22E3E}" srcOrd="0" destOrd="0" presId="urn:microsoft.com/office/officeart/2005/8/layout/orgChart1"/>
    <dgm:cxn modelId="{B884CB89-0623-48C1-A35A-5358A023BF73}" type="presOf" srcId="{76396707-9ABF-426E-BA85-7EF164C16AF5}" destId="{DE362DFF-8DE0-43D2-98E6-49727039BD26}" srcOrd="0" destOrd="0" presId="urn:microsoft.com/office/officeart/2005/8/layout/orgChart1"/>
    <dgm:cxn modelId="{EEBC7BD2-22A9-4024-A2CF-8EDD285C06D5}" type="presOf" srcId="{06FCFDD8-FD1B-427F-A460-793D4DF5E656}" destId="{DEEF8660-6523-4623-840F-9CE89C17C090}" srcOrd="0" destOrd="0" presId="urn:microsoft.com/office/officeart/2005/8/layout/orgChart1"/>
    <dgm:cxn modelId="{25161509-5699-4A01-96A3-226DDC58ACFA}" type="presOf" srcId="{5022ABE7-1793-4A4E-B0E0-2E826F1D4862}" destId="{262D8EFA-53F4-4CEA-A3BA-104D90D3BA19}" srcOrd="1" destOrd="0" presId="urn:microsoft.com/office/officeart/2005/8/layout/orgChart1"/>
    <dgm:cxn modelId="{0724BEF7-0C40-4175-AA45-202196705A27}" srcId="{52949872-5729-4625-8C04-9DA1B27F2C70}" destId="{6122A9CE-0AF6-4E2E-81D9-330E56861523}" srcOrd="1" destOrd="0" parTransId="{9629209A-3370-4A16-B82C-459298D44BC7}" sibTransId="{97E26162-8D30-4B10-A633-40964C3EF7B4}"/>
    <dgm:cxn modelId="{1AC77F2F-5F49-4844-8A37-A5988078A5A2}" type="presOf" srcId="{6D739559-73C4-4225-B0A8-3E67B480CCB9}" destId="{481353CF-864F-487C-A4C2-5BDF26DBA3B5}" srcOrd="0" destOrd="0" presId="urn:microsoft.com/office/officeart/2005/8/layout/orgChart1"/>
    <dgm:cxn modelId="{A013ACAB-A96C-4CD3-81D3-477E9509B735}" type="presOf" srcId="{05CACDEC-E302-43B5-9C3B-A796B9180853}" destId="{C6B3C61B-D7B5-4BF1-B905-7E3C511FFA83}" srcOrd="0" destOrd="0" presId="urn:microsoft.com/office/officeart/2005/8/layout/orgChart1"/>
    <dgm:cxn modelId="{21BB6AC7-2F25-4A73-B02A-6158AF19EFEA}" type="presOf" srcId="{2C64B248-4FA4-463A-8907-C9322BDF5851}" destId="{17635AFE-D94E-449F-8EA1-3BC819E74B9B}" srcOrd="1" destOrd="0" presId="urn:microsoft.com/office/officeart/2005/8/layout/orgChart1"/>
    <dgm:cxn modelId="{F2D5D1D5-A7BC-41BF-9210-93D1D1091383}" type="presOf" srcId="{5094BE46-9FFD-4F70-97CD-D10A63F8A43D}" destId="{DC97DF72-FDB5-4BFC-9A3B-0ADA79732EEB}" srcOrd="1" destOrd="0" presId="urn:microsoft.com/office/officeart/2005/8/layout/orgChart1"/>
    <dgm:cxn modelId="{743CDB75-C62B-428F-93CE-9DC26C6B878F}" type="presOf" srcId="{EEECDAFE-B0B1-40D1-B425-1E61D7F3A1A9}" destId="{D2ABC4AB-6E15-4489-9244-59CB71D9C283}" srcOrd="0" destOrd="0" presId="urn:microsoft.com/office/officeart/2005/8/layout/orgChart1"/>
    <dgm:cxn modelId="{75453032-DB5D-4E02-9D93-80572A7928BB}" type="presOf" srcId="{76396707-9ABF-426E-BA85-7EF164C16AF5}" destId="{26D97A44-CCB4-42B4-BAB2-46A8B6BC9465}" srcOrd="1" destOrd="0" presId="urn:microsoft.com/office/officeart/2005/8/layout/orgChart1"/>
    <dgm:cxn modelId="{35AE1E9D-B1C9-4E59-8509-49530FC8B473}" srcId="{3426573F-ACCF-451D-844F-49A4F3FBB330}" destId="{AB5FB4D0-4795-4F71-98D1-22E9DA1C2B89}" srcOrd="0" destOrd="0" parTransId="{D779208B-7A52-4A8C-AC6C-7C78A95F808C}" sibTransId="{940B383C-176B-49C0-9FDE-150ABBC6236B}"/>
    <dgm:cxn modelId="{D7D374FE-40F3-4494-A7F7-43A4D46DD30D}" type="presOf" srcId="{42B6DCEF-EA65-4672-9BFC-D22DEAA52D1B}" destId="{E7C592A4-554B-44C3-B886-A95879D3D629}" srcOrd="0" destOrd="0" presId="urn:microsoft.com/office/officeart/2005/8/layout/orgChart1"/>
    <dgm:cxn modelId="{137AE376-7685-44E1-AA0F-6D9319FA31DB}" type="presOf" srcId="{9444AACD-29E8-46B8-B472-AFEFA189EA4C}" destId="{BAC5BE11-C63A-4FD4-A30C-19F083C895D4}" srcOrd="1" destOrd="0" presId="urn:microsoft.com/office/officeart/2005/8/layout/orgChart1"/>
    <dgm:cxn modelId="{B0FBD1C0-F595-43B3-80A0-393967084DF4}" srcId="{C17DC597-5CAA-41E6-A4C9-D17777967BA4}" destId="{1AA684ED-04D4-4DC6-ADA4-111FFD01F7F0}" srcOrd="1" destOrd="0" parTransId="{1233766B-BF17-4D1A-95AA-A07788660D78}" sibTransId="{01014F15-D60B-464A-8A3A-3A697134C852}"/>
    <dgm:cxn modelId="{80094869-35EF-493A-8188-87FBC55AD83A}" type="presOf" srcId="{81B7CD05-6C1F-4B7C-83A7-17391F3DDDF2}" destId="{61E022A9-27BC-4ECF-8C49-4168871E53CE}" srcOrd="1" destOrd="0" presId="urn:microsoft.com/office/officeart/2005/8/layout/orgChart1"/>
    <dgm:cxn modelId="{F187160D-3635-4810-88C0-4CE6E4D445FA}" type="presOf" srcId="{CFC6D3EA-F90F-4DD5-A77C-ACE5CAC95E36}" destId="{49328276-480E-48F0-91C6-D03D66582FB1}" srcOrd="1" destOrd="0" presId="urn:microsoft.com/office/officeart/2005/8/layout/orgChart1"/>
    <dgm:cxn modelId="{C0F888C7-B52A-4596-93A4-51A78C57A86D}" type="presOf" srcId="{41C8E917-CCF2-4ECB-B786-686006E1C5E8}" destId="{3438F54E-EF95-47CC-9320-B618A57E53B3}" srcOrd="0" destOrd="0" presId="urn:microsoft.com/office/officeart/2005/8/layout/orgChart1"/>
    <dgm:cxn modelId="{568F25B8-896F-4B74-88B8-5EBC842BB26A}" type="presOf" srcId="{E5669366-FC7F-4B58-9C8E-A5449C5C2E41}" destId="{9C9E8FF3-B500-48FC-9341-8F6377BE7619}" srcOrd="0" destOrd="0" presId="urn:microsoft.com/office/officeart/2005/8/layout/orgChart1"/>
    <dgm:cxn modelId="{A7887B37-1AD4-4F7E-960C-75ECF310A096}" type="presOf" srcId="{29CB74C6-EFF2-4969-AB36-06F2F6BFBEA2}" destId="{339D4A4D-B852-4DCA-8827-C2BE9A8A8B39}" srcOrd="1" destOrd="0" presId="urn:microsoft.com/office/officeart/2005/8/layout/orgChart1"/>
    <dgm:cxn modelId="{8F278E35-E6AE-46DC-B6CB-BE5D0324F0C9}" type="presOf" srcId="{C17DC597-5CAA-41E6-A4C9-D17777967BA4}" destId="{41E07605-6C35-4C83-B0D8-A70BF7DF7F6B}" srcOrd="0" destOrd="0" presId="urn:microsoft.com/office/officeart/2005/8/layout/orgChart1"/>
    <dgm:cxn modelId="{91B2D4D9-0E8C-490D-8A37-2C4EF6CA5BCF}" type="presOf" srcId="{2C64B248-4FA4-463A-8907-C9322BDF5851}" destId="{763040B8-82C6-4148-9C70-61F04C49AF31}" srcOrd="0" destOrd="0" presId="urn:microsoft.com/office/officeart/2005/8/layout/orgChart1"/>
    <dgm:cxn modelId="{823D1E64-5730-4B7F-916D-FCA7611FEFCE}" srcId="{9444AACD-29E8-46B8-B472-AFEFA189EA4C}" destId="{D29F89EA-347A-4555-9600-508B96142AFB}" srcOrd="0" destOrd="0" parTransId="{D2CE0E98-7E57-42D1-AC9A-2B4006068BDC}" sibTransId="{3AF3CCED-F407-499D-A805-430D86AA2E49}"/>
    <dgm:cxn modelId="{B464ED34-33AA-40D7-92A0-255F51690F9E}" type="presOf" srcId="{6122A9CE-0AF6-4E2E-81D9-330E56861523}" destId="{4D0E006F-F999-42A5-96BE-44ADDB9F78AC}" srcOrd="0" destOrd="0" presId="urn:microsoft.com/office/officeart/2005/8/layout/orgChart1"/>
    <dgm:cxn modelId="{569A366F-F436-426A-A310-C297F7804EF3}" type="presOf" srcId="{D2CE0E98-7E57-42D1-AC9A-2B4006068BDC}" destId="{6467F6F9-453B-4429-A42A-BA60124EB6B2}" srcOrd="0" destOrd="0" presId="urn:microsoft.com/office/officeart/2005/8/layout/orgChart1"/>
    <dgm:cxn modelId="{D6D85D14-31FA-4DE9-9619-A144CE01D091}" type="presOf" srcId="{D29F89EA-347A-4555-9600-508B96142AFB}" destId="{C3FBD9EA-C794-4591-BE14-399C7BCB870E}" srcOrd="1" destOrd="0" presId="urn:microsoft.com/office/officeart/2005/8/layout/orgChart1"/>
    <dgm:cxn modelId="{997326E4-F047-47A5-B46D-B6D71E8AEA38}" type="presOf" srcId="{1AA684ED-04D4-4DC6-ADA4-111FFD01F7F0}" destId="{2F83CCAA-C48F-475B-8DBB-C7F4B850F0E5}" srcOrd="1" destOrd="0" presId="urn:microsoft.com/office/officeart/2005/8/layout/orgChart1"/>
    <dgm:cxn modelId="{C5922379-14D3-4F74-80B9-1CC21ACE1416}" srcId="{EEECDAFE-B0B1-40D1-B425-1E61D7F3A1A9}" destId="{5094BE46-9FFD-4F70-97CD-D10A63F8A43D}" srcOrd="0" destOrd="0" parTransId="{1D58F36D-E16D-4E7A-A6E0-4A8C99A45F20}" sibTransId="{7DFACF3E-1A15-4833-85AD-CC069FDE9A9F}"/>
    <dgm:cxn modelId="{BE6C0F91-DD77-4EEC-BBAE-78C7F4C14FCF}" srcId="{1AA684ED-04D4-4DC6-ADA4-111FFD01F7F0}" destId="{81B7CD05-6C1F-4B7C-83A7-17391F3DDDF2}" srcOrd="1" destOrd="0" parTransId="{06FCFDD8-FD1B-427F-A460-793D4DF5E656}" sibTransId="{424CCBAE-70CF-45A3-B31B-9DBDD2C98F08}"/>
    <dgm:cxn modelId="{8E6364CA-8995-4356-9E39-5C7857F48FBB}" srcId="{C17DC597-5CAA-41E6-A4C9-D17777967BA4}" destId="{57DE8883-741A-4038-935A-818FE7967BE1}" srcOrd="2" destOrd="0" parTransId="{C40A02AC-7AB1-4154-8067-6B7C743C8C9A}" sibTransId="{19FD0183-A5A4-4C25-BB0C-24AFB5FD6620}"/>
    <dgm:cxn modelId="{4522BDC7-0BAE-4BC0-94B3-BB266D0142BA}" type="presOf" srcId="{493486E5-D56D-4474-8E12-9E5E7D993A58}" destId="{32B0162C-FB09-4187-A1BB-AE8D48B72DF1}" srcOrd="0" destOrd="0" presId="urn:microsoft.com/office/officeart/2005/8/layout/orgChart1"/>
    <dgm:cxn modelId="{6DCD44E7-25BF-43F2-B1C5-6A2F291D0315}" type="presOf" srcId="{7F822604-A7BA-4CEA-9863-BB28448B23F9}" destId="{FCE5105C-5AAA-4278-9349-19A68889EFF4}" srcOrd="0" destOrd="0" presId="urn:microsoft.com/office/officeart/2005/8/layout/orgChart1"/>
    <dgm:cxn modelId="{3F3628FB-0002-4B58-8F53-A6F13364B054}" srcId="{9D1187A6-F854-49A6-91A5-334AED9BFA2D}" destId="{EEECDAFE-B0B1-40D1-B425-1E61D7F3A1A9}" srcOrd="0" destOrd="0" parTransId="{13C85341-D28A-401E-B0B7-20C8AD58F034}" sibTransId="{202BD830-CD76-4878-A4BD-9BFB71CFBEA1}"/>
    <dgm:cxn modelId="{15575279-F0C3-4B9D-B52C-AA2A61D71182}" type="presOf" srcId="{231246AB-84EE-47AF-8819-D188D693EB41}" destId="{1DC118F2-FA30-410B-AA09-8A12D8CC6B2D}" srcOrd="0" destOrd="0" presId="urn:microsoft.com/office/officeart/2005/8/layout/orgChart1"/>
    <dgm:cxn modelId="{97ADA7BE-9B29-4387-B96B-9681E85499B7}" srcId="{52949872-5729-4625-8C04-9DA1B27F2C70}" destId="{76396707-9ABF-426E-BA85-7EF164C16AF5}" srcOrd="0" destOrd="0" parTransId="{CE8193BB-F079-4D7A-BEE5-BAF29837C868}" sibTransId="{43D6A4B9-C142-4F10-B91E-CEC703DD4576}"/>
    <dgm:cxn modelId="{ACC6737D-54E1-45B5-BE9F-435F0E8CAFDB}" type="presOf" srcId="{3C8C83A1-EB84-4A21-AB66-8F78E8403F94}" destId="{739C5C70-6AE8-43BC-8717-D86E0587DD52}" srcOrd="0" destOrd="0" presId="urn:microsoft.com/office/officeart/2005/8/layout/orgChart1"/>
    <dgm:cxn modelId="{7BEFCE0F-1136-4C31-A575-56710BB3D276}" type="presOf" srcId="{81B7CD05-6C1F-4B7C-83A7-17391F3DDDF2}" destId="{D9CBDF5B-3531-4C15-A8A0-0CCE313EC6DC}" srcOrd="0" destOrd="0" presId="urn:microsoft.com/office/officeart/2005/8/layout/orgChart1"/>
    <dgm:cxn modelId="{0BE15E80-85AF-48F1-894D-71D7744AD796}" type="presOf" srcId="{29CB74C6-EFF2-4969-AB36-06F2F6BFBEA2}" destId="{A0EAD318-988A-496B-A0C7-0B45394BBC7F}" srcOrd="0" destOrd="0" presId="urn:microsoft.com/office/officeart/2005/8/layout/orgChart1"/>
    <dgm:cxn modelId="{DF678E68-0B69-47A9-B969-723C3CA8FE16}" type="presOf" srcId="{141B29EE-8623-421E-A991-0F4D72331FEE}" destId="{11F051BB-FA55-4BF8-AEA9-543BC34AFBBD}" srcOrd="0" destOrd="0" presId="urn:microsoft.com/office/officeart/2005/8/layout/orgChart1"/>
    <dgm:cxn modelId="{70F87E03-E0BB-412F-ADC5-625DFED3718F}" srcId="{1AA684ED-04D4-4DC6-ADA4-111FFD01F7F0}" destId="{5022ABE7-1793-4A4E-B0E0-2E826F1D4862}" srcOrd="3" destOrd="0" parTransId="{19E664DC-8EFC-40B1-9E67-6F5B6A4A2D0D}" sibTransId="{5BF262E7-42D1-4627-AB1E-533063C5C9BD}"/>
    <dgm:cxn modelId="{3930D3F5-DD7F-4CCD-8A34-F3682B9ED435}" type="presOf" srcId="{C17DC597-5CAA-41E6-A4C9-D17777967BA4}" destId="{A72C0A3B-FB7D-4C83-A59E-865E5D664EEF}" srcOrd="1" destOrd="0" presId="urn:microsoft.com/office/officeart/2005/8/layout/orgChart1"/>
    <dgm:cxn modelId="{0BD88D14-B9CB-4050-99C9-3EC35FA04B0A}" srcId="{F38E7CDC-ABE1-4CF7-B992-55942D3DEF30}" destId="{3426573F-ACCF-451D-844F-49A4F3FBB330}" srcOrd="1" destOrd="0" parTransId="{D25FCD8C-3E8E-4B79-9C49-FBE3168415FB}" sibTransId="{1F08C120-E64B-4CC7-AD85-AB70916169F1}"/>
    <dgm:cxn modelId="{B653CEDC-9D48-4F71-8CFD-FBEF3C00A28A}" type="presOf" srcId="{9444AACD-29E8-46B8-B472-AFEFA189EA4C}" destId="{17C8C07B-AA17-4066-98FB-68EE6F5DA35A}" srcOrd="0" destOrd="0" presId="urn:microsoft.com/office/officeart/2005/8/layout/orgChart1"/>
    <dgm:cxn modelId="{20E1E509-59ED-44FE-BF29-0DCB35F215E0}" type="presOf" srcId="{52949872-5729-4625-8C04-9DA1B27F2C70}" destId="{0F1C66A0-7AC3-4904-8A1F-84FCADE55444}" srcOrd="0" destOrd="0" presId="urn:microsoft.com/office/officeart/2005/8/layout/orgChart1"/>
    <dgm:cxn modelId="{622D0147-58CB-47B9-89CA-403CE0F928CA}" srcId="{2C64B248-4FA4-463A-8907-C9322BDF5851}" destId="{DA2368AE-748E-4098-86B8-D9A5349CF7F7}" srcOrd="0" destOrd="0" parTransId="{6D739559-73C4-4225-B0A8-3E67B480CCB9}" sibTransId="{FE4DC11A-2D74-48F6-A521-7440843B0461}"/>
    <dgm:cxn modelId="{43A60699-4A47-4921-ACE1-A65655EBFE31}" srcId="{7F822604-A7BA-4CEA-9863-BB28448B23F9}" destId="{CFC6D3EA-F90F-4DD5-A77C-ACE5CAC95E36}" srcOrd="0" destOrd="0" parTransId="{3C8C83A1-EB84-4A21-AB66-8F78E8403F94}" sibTransId="{BD7A9DA8-89BC-4EE5-A056-353C7E367821}"/>
    <dgm:cxn modelId="{2ED17284-8698-47E5-8673-35F8402EFB01}" type="presParOf" srcId="{3438F54E-EF95-47CC-9320-B618A57E53B3}" destId="{5F88D208-B877-466A-B421-CF512785C56D}" srcOrd="0" destOrd="0" presId="urn:microsoft.com/office/officeart/2005/8/layout/orgChart1"/>
    <dgm:cxn modelId="{22BC1390-ACEE-4D36-8D0C-EF5A89B6DD53}" type="presParOf" srcId="{5F88D208-B877-466A-B421-CF512785C56D}" destId="{E8185132-80AF-4F30-A27C-56C31836962C}" srcOrd="0" destOrd="0" presId="urn:microsoft.com/office/officeart/2005/8/layout/orgChart1"/>
    <dgm:cxn modelId="{0854CA74-2FA1-4DD2-BADC-520E2368174D}" type="presParOf" srcId="{E8185132-80AF-4F30-A27C-56C31836962C}" destId="{1D2D2089-2AFD-4976-8BDB-8F0762D3A8E2}" srcOrd="0" destOrd="0" presId="urn:microsoft.com/office/officeart/2005/8/layout/orgChart1"/>
    <dgm:cxn modelId="{5B874697-7106-4DDC-8DB9-3477D74C96B4}" type="presParOf" srcId="{E8185132-80AF-4F30-A27C-56C31836962C}" destId="{968519BB-A566-4BDA-AD33-A500D3801E19}" srcOrd="1" destOrd="0" presId="urn:microsoft.com/office/officeart/2005/8/layout/orgChart1"/>
    <dgm:cxn modelId="{E50D7F09-C6A6-443D-8836-4B0BE19B8B50}" type="presParOf" srcId="{5F88D208-B877-466A-B421-CF512785C56D}" destId="{F3EC3E13-F977-4EF6-AD80-2EDFF423EE83}" srcOrd="1" destOrd="0" presId="urn:microsoft.com/office/officeart/2005/8/layout/orgChart1"/>
    <dgm:cxn modelId="{4B9D57E2-3B9D-4BBF-9A44-CD045DC61071}" type="presParOf" srcId="{F3EC3E13-F977-4EF6-AD80-2EDFF423EE83}" destId="{32B0162C-FB09-4187-A1BB-AE8D48B72DF1}" srcOrd="0" destOrd="0" presId="urn:microsoft.com/office/officeart/2005/8/layout/orgChart1"/>
    <dgm:cxn modelId="{8C83990A-6022-41B2-A25F-5C3B9EE99334}" type="presParOf" srcId="{F3EC3E13-F977-4EF6-AD80-2EDFF423EE83}" destId="{8B1D5E51-D302-4557-9D7B-7910CBA6B5C4}" srcOrd="1" destOrd="0" presId="urn:microsoft.com/office/officeart/2005/8/layout/orgChart1"/>
    <dgm:cxn modelId="{464D2438-9234-4F34-9761-73A6EBBA1787}" type="presParOf" srcId="{8B1D5E51-D302-4557-9D7B-7910CBA6B5C4}" destId="{FD321401-4230-4F75-ADA0-42D33D28D19E}" srcOrd="0" destOrd="0" presId="urn:microsoft.com/office/officeart/2005/8/layout/orgChart1"/>
    <dgm:cxn modelId="{7DF84E45-BD7A-4861-BC20-5D270F808F8B}" type="presParOf" srcId="{FD321401-4230-4F75-ADA0-42D33D28D19E}" destId="{41E07605-6C35-4C83-B0D8-A70BF7DF7F6B}" srcOrd="0" destOrd="0" presId="urn:microsoft.com/office/officeart/2005/8/layout/orgChart1"/>
    <dgm:cxn modelId="{F6556172-0C79-4AE1-B4EF-5C87B3F7E0BE}" type="presParOf" srcId="{FD321401-4230-4F75-ADA0-42D33D28D19E}" destId="{A72C0A3B-FB7D-4C83-A59E-865E5D664EEF}" srcOrd="1" destOrd="0" presId="urn:microsoft.com/office/officeart/2005/8/layout/orgChart1"/>
    <dgm:cxn modelId="{E99D7768-2516-431B-A4E7-661E187A0955}" type="presParOf" srcId="{8B1D5E51-D302-4557-9D7B-7910CBA6B5C4}" destId="{285ECFDD-4DEB-4552-A2EE-3A0741F3E2A7}" srcOrd="1" destOrd="0" presId="urn:microsoft.com/office/officeart/2005/8/layout/orgChart1"/>
    <dgm:cxn modelId="{27BB296A-1082-4131-B663-DD9004E486BC}" type="presParOf" srcId="{285ECFDD-4DEB-4552-A2EE-3A0741F3E2A7}" destId="{C35F8E2E-FAEA-43D3-995B-BD1467D2D9AE}" srcOrd="0" destOrd="0" presId="urn:microsoft.com/office/officeart/2005/8/layout/orgChart1"/>
    <dgm:cxn modelId="{F3A54C74-A236-4768-91F7-086ABE9E4FB5}" type="presParOf" srcId="{285ECFDD-4DEB-4552-A2EE-3A0741F3E2A7}" destId="{CF835AAF-4EDA-4514-AFCE-DEE6E1FE8216}" srcOrd="1" destOrd="0" presId="urn:microsoft.com/office/officeart/2005/8/layout/orgChart1"/>
    <dgm:cxn modelId="{9513A091-B9A7-4989-AFEA-76A82C3AC06C}" type="presParOf" srcId="{CF835AAF-4EDA-4514-AFCE-DEE6E1FE8216}" destId="{2EDF4C40-FBFE-4EF2-836C-27F3E4D9B6CE}" srcOrd="0" destOrd="0" presId="urn:microsoft.com/office/officeart/2005/8/layout/orgChart1"/>
    <dgm:cxn modelId="{61EBE512-D5F4-4DAD-B75C-5EC20B3E6B1A}" type="presParOf" srcId="{2EDF4C40-FBFE-4EF2-836C-27F3E4D9B6CE}" destId="{F7F8E808-1D83-4264-8F8F-4BEA74B55828}" srcOrd="0" destOrd="0" presId="urn:microsoft.com/office/officeart/2005/8/layout/orgChart1"/>
    <dgm:cxn modelId="{3CD370B9-2411-4528-92FA-36BB389C5ECB}" type="presParOf" srcId="{2EDF4C40-FBFE-4EF2-836C-27F3E4D9B6CE}" destId="{2F83CCAA-C48F-475B-8DBB-C7F4B850F0E5}" srcOrd="1" destOrd="0" presId="urn:microsoft.com/office/officeart/2005/8/layout/orgChart1"/>
    <dgm:cxn modelId="{10A6F055-BA3E-424A-B602-E26A16A67405}" type="presParOf" srcId="{CF835AAF-4EDA-4514-AFCE-DEE6E1FE8216}" destId="{0C43CDD8-F341-4DF8-8766-AFBB2930F6B3}" srcOrd="1" destOrd="0" presId="urn:microsoft.com/office/officeart/2005/8/layout/orgChart1"/>
    <dgm:cxn modelId="{2F152AEB-6E4A-4208-AEFF-9C915A0B153C}" type="presParOf" srcId="{0C43CDD8-F341-4DF8-8766-AFBB2930F6B3}" destId="{66325771-A401-4355-A71C-15EB08FC174F}" srcOrd="0" destOrd="0" presId="urn:microsoft.com/office/officeart/2005/8/layout/orgChart1"/>
    <dgm:cxn modelId="{64FC1CF9-A1B7-44B5-8788-5441276375C3}" type="presParOf" srcId="{0C43CDD8-F341-4DF8-8766-AFBB2930F6B3}" destId="{70BD41AE-2355-4C5D-9E2B-FF0E4BBF4360}" srcOrd="1" destOrd="0" presId="urn:microsoft.com/office/officeart/2005/8/layout/orgChart1"/>
    <dgm:cxn modelId="{D42DCBCC-BB65-4E72-9541-E7CFB5D9E5DD}" type="presParOf" srcId="{70BD41AE-2355-4C5D-9E2B-FF0E4BBF4360}" destId="{135F16C1-58E4-4833-99EE-0BFB01438144}" srcOrd="0" destOrd="0" presId="urn:microsoft.com/office/officeart/2005/8/layout/orgChart1"/>
    <dgm:cxn modelId="{E3FF1124-271B-48A6-B407-50ABB057937C}" type="presParOf" srcId="{135F16C1-58E4-4833-99EE-0BFB01438144}" destId="{0F1C66A0-7AC3-4904-8A1F-84FCADE55444}" srcOrd="0" destOrd="0" presId="urn:microsoft.com/office/officeart/2005/8/layout/orgChart1"/>
    <dgm:cxn modelId="{62EFA2E9-CA83-4660-B80F-9225B3025383}" type="presParOf" srcId="{135F16C1-58E4-4833-99EE-0BFB01438144}" destId="{81F29C6C-E38C-4B90-B7D8-B562C9E99B77}" srcOrd="1" destOrd="0" presId="urn:microsoft.com/office/officeart/2005/8/layout/orgChart1"/>
    <dgm:cxn modelId="{DCAA14ED-47B8-43D8-BE3C-66425EE20422}" type="presParOf" srcId="{70BD41AE-2355-4C5D-9E2B-FF0E4BBF4360}" destId="{2B0D1C7D-3945-4287-971A-217749CD7730}" srcOrd="1" destOrd="0" presId="urn:microsoft.com/office/officeart/2005/8/layout/orgChart1"/>
    <dgm:cxn modelId="{A33BF3AA-6335-4259-A2FC-5B0E4969B3AE}" type="presParOf" srcId="{2B0D1C7D-3945-4287-971A-217749CD7730}" destId="{17F38C04-EE99-4D93-AAAE-FFC03CD8CE2A}" srcOrd="0" destOrd="0" presId="urn:microsoft.com/office/officeart/2005/8/layout/orgChart1"/>
    <dgm:cxn modelId="{4F4D5866-5B9E-406B-955C-B0E61D93DD18}" type="presParOf" srcId="{2B0D1C7D-3945-4287-971A-217749CD7730}" destId="{04236EB0-756D-4B72-996E-462E928C72E9}" srcOrd="1" destOrd="0" presId="urn:microsoft.com/office/officeart/2005/8/layout/orgChart1"/>
    <dgm:cxn modelId="{A33BB991-F8AE-4553-A965-3AE3C1718F4C}" type="presParOf" srcId="{04236EB0-756D-4B72-996E-462E928C72E9}" destId="{F05692FC-B95C-4009-A815-F013A9D2CA9B}" srcOrd="0" destOrd="0" presId="urn:microsoft.com/office/officeart/2005/8/layout/orgChart1"/>
    <dgm:cxn modelId="{A5C82EF8-F6A0-437B-B718-4BFD81AA5FC7}" type="presParOf" srcId="{F05692FC-B95C-4009-A815-F013A9D2CA9B}" destId="{DE362DFF-8DE0-43D2-98E6-49727039BD26}" srcOrd="0" destOrd="0" presId="urn:microsoft.com/office/officeart/2005/8/layout/orgChart1"/>
    <dgm:cxn modelId="{E82F2D84-164B-46BB-A8D6-BC36E9E55C7C}" type="presParOf" srcId="{F05692FC-B95C-4009-A815-F013A9D2CA9B}" destId="{26D97A44-CCB4-42B4-BAB2-46A8B6BC9465}" srcOrd="1" destOrd="0" presId="urn:microsoft.com/office/officeart/2005/8/layout/orgChart1"/>
    <dgm:cxn modelId="{52ADB4C4-78A1-4166-85FA-0555422C2445}" type="presParOf" srcId="{04236EB0-756D-4B72-996E-462E928C72E9}" destId="{3EB95DA8-4B7A-469D-B78A-FF4DE8B6816C}" srcOrd="1" destOrd="0" presId="urn:microsoft.com/office/officeart/2005/8/layout/orgChart1"/>
    <dgm:cxn modelId="{CB915E22-6E52-4F92-8807-E7C7566CEFD8}" type="presParOf" srcId="{04236EB0-756D-4B72-996E-462E928C72E9}" destId="{C5A03EB1-3663-47B4-B480-C32A7795EAE0}" srcOrd="2" destOrd="0" presId="urn:microsoft.com/office/officeart/2005/8/layout/orgChart1"/>
    <dgm:cxn modelId="{34401C64-DC7D-4E92-A5DA-B9FCCCE61911}" type="presParOf" srcId="{2B0D1C7D-3945-4287-971A-217749CD7730}" destId="{FE436D26-AB48-4713-B0B9-CB4142665F49}" srcOrd="2" destOrd="0" presId="urn:microsoft.com/office/officeart/2005/8/layout/orgChart1"/>
    <dgm:cxn modelId="{E52680D8-7BCB-499A-B876-CFB2B67A62D8}" type="presParOf" srcId="{2B0D1C7D-3945-4287-971A-217749CD7730}" destId="{4B4DD846-FF8A-4F92-AE42-B5B71EA11BD7}" srcOrd="3" destOrd="0" presId="urn:microsoft.com/office/officeart/2005/8/layout/orgChart1"/>
    <dgm:cxn modelId="{146075F9-722D-49F3-B087-22DBF1BA91D5}" type="presParOf" srcId="{4B4DD846-FF8A-4F92-AE42-B5B71EA11BD7}" destId="{67B5CE05-4DA3-4B3A-981A-F423DF80B49E}" srcOrd="0" destOrd="0" presId="urn:microsoft.com/office/officeart/2005/8/layout/orgChart1"/>
    <dgm:cxn modelId="{D0EFE681-D799-42E8-A770-5846B4F0311E}" type="presParOf" srcId="{67B5CE05-4DA3-4B3A-981A-F423DF80B49E}" destId="{4D0E006F-F999-42A5-96BE-44ADDB9F78AC}" srcOrd="0" destOrd="0" presId="urn:microsoft.com/office/officeart/2005/8/layout/orgChart1"/>
    <dgm:cxn modelId="{D47FE038-EDF6-4DA4-AFA4-3CC453705551}" type="presParOf" srcId="{67B5CE05-4DA3-4B3A-981A-F423DF80B49E}" destId="{B1FA77B3-F689-4564-AAF6-8A7E1BFD0B93}" srcOrd="1" destOrd="0" presId="urn:microsoft.com/office/officeart/2005/8/layout/orgChart1"/>
    <dgm:cxn modelId="{9296228E-87D5-46F0-889E-E71854FD78BA}" type="presParOf" srcId="{4B4DD846-FF8A-4F92-AE42-B5B71EA11BD7}" destId="{3B52CFBC-89CB-4CE9-B619-E81F6C89F21D}" srcOrd="1" destOrd="0" presId="urn:microsoft.com/office/officeart/2005/8/layout/orgChart1"/>
    <dgm:cxn modelId="{B01AF4C0-A18A-4D5F-819E-004E7C4DFA7E}" type="presParOf" srcId="{4B4DD846-FF8A-4F92-AE42-B5B71EA11BD7}" destId="{59ED072D-DAD9-42D4-ADF4-35BA3E398DA6}" srcOrd="2" destOrd="0" presId="urn:microsoft.com/office/officeart/2005/8/layout/orgChart1"/>
    <dgm:cxn modelId="{D9E70F03-7F7B-40D4-A14B-BF8FC5408C5A}" type="presParOf" srcId="{70BD41AE-2355-4C5D-9E2B-FF0E4BBF4360}" destId="{A039150D-8552-4E29-8F39-BB8F3AB12BB1}" srcOrd="2" destOrd="0" presId="urn:microsoft.com/office/officeart/2005/8/layout/orgChart1"/>
    <dgm:cxn modelId="{71817025-AA2D-4646-95BB-1BBA2F5B7E7D}" type="presParOf" srcId="{0C43CDD8-F341-4DF8-8766-AFBB2930F6B3}" destId="{DEEF8660-6523-4623-840F-9CE89C17C090}" srcOrd="2" destOrd="0" presId="urn:microsoft.com/office/officeart/2005/8/layout/orgChart1"/>
    <dgm:cxn modelId="{4B695A9F-948C-4D8A-BDC2-1A61672553BB}" type="presParOf" srcId="{0C43CDD8-F341-4DF8-8766-AFBB2930F6B3}" destId="{36356281-5772-44D8-AD0B-14344150EC0C}" srcOrd="3" destOrd="0" presId="urn:microsoft.com/office/officeart/2005/8/layout/orgChart1"/>
    <dgm:cxn modelId="{6FD194A2-C7A5-43E3-9128-1F51318B47FF}" type="presParOf" srcId="{36356281-5772-44D8-AD0B-14344150EC0C}" destId="{D6E29992-B3B1-4F44-BAF9-25A71CB17235}" srcOrd="0" destOrd="0" presId="urn:microsoft.com/office/officeart/2005/8/layout/orgChart1"/>
    <dgm:cxn modelId="{17E575A0-E4B3-4CB5-A0F3-936504E5A06C}" type="presParOf" srcId="{D6E29992-B3B1-4F44-BAF9-25A71CB17235}" destId="{D9CBDF5B-3531-4C15-A8A0-0CCE313EC6DC}" srcOrd="0" destOrd="0" presId="urn:microsoft.com/office/officeart/2005/8/layout/orgChart1"/>
    <dgm:cxn modelId="{FBF81978-699D-46D9-80A1-CF7F460539BA}" type="presParOf" srcId="{D6E29992-B3B1-4F44-BAF9-25A71CB17235}" destId="{61E022A9-27BC-4ECF-8C49-4168871E53CE}" srcOrd="1" destOrd="0" presId="urn:microsoft.com/office/officeart/2005/8/layout/orgChart1"/>
    <dgm:cxn modelId="{F336C517-D6D0-44D1-B1F7-E19CF4D43EBE}" type="presParOf" srcId="{36356281-5772-44D8-AD0B-14344150EC0C}" destId="{D86A786E-B7B5-433C-84FD-A4C0BD0E51EC}" srcOrd="1" destOrd="0" presId="urn:microsoft.com/office/officeart/2005/8/layout/orgChart1"/>
    <dgm:cxn modelId="{2B8CDFF2-AFC0-45CA-9821-2CEE24C1A125}" type="presParOf" srcId="{36356281-5772-44D8-AD0B-14344150EC0C}" destId="{A47D3CBE-E61B-4520-8986-84EC3599E276}" srcOrd="2" destOrd="0" presId="urn:microsoft.com/office/officeart/2005/8/layout/orgChart1"/>
    <dgm:cxn modelId="{640F0BDB-B292-4879-8014-1EBF71F9144F}" type="presParOf" srcId="{0C43CDD8-F341-4DF8-8766-AFBB2930F6B3}" destId="{01AAA405-1085-477C-8427-D85A394A47FC}" srcOrd="4" destOrd="0" presId="urn:microsoft.com/office/officeart/2005/8/layout/orgChart1"/>
    <dgm:cxn modelId="{42884E9F-73F8-4F0B-B04D-A9FBB34BEB43}" type="presParOf" srcId="{0C43CDD8-F341-4DF8-8766-AFBB2930F6B3}" destId="{59317FA5-D624-4959-A99D-99401FABB15F}" srcOrd="5" destOrd="0" presId="urn:microsoft.com/office/officeart/2005/8/layout/orgChart1"/>
    <dgm:cxn modelId="{F0D64E9D-255F-4F0A-8F47-F58366880771}" type="presParOf" srcId="{59317FA5-D624-4959-A99D-99401FABB15F}" destId="{45AA59AE-82B9-4090-A422-0E336E59C4E3}" srcOrd="0" destOrd="0" presId="urn:microsoft.com/office/officeart/2005/8/layout/orgChart1"/>
    <dgm:cxn modelId="{C1037B22-299E-49AC-B6EB-D06154848BCF}" type="presParOf" srcId="{45AA59AE-82B9-4090-A422-0E336E59C4E3}" destId="{763040B8-82C6-4148-9C70-61F04C49AF31}" srcOrd="0" destOrd="0" presId="urn:microsoft.com/office/officeart/2005/8/layout/orgChart1"/>
    <dgm:cxn modelId="{F5516B9B-CD1E-4B2F-A667-B99FCADC350E}" type="presParOf" srcId="{45AA59AE-82B9-4090-A422-0E336E59C4E3}" destId="{17635AFE-D94E-449F-8EA1-3BC819E74B9B}" srcOrd="1" destOrd="0" presId="urn:microsoft.com/office/officeart/2005/8/layout/orgChart1"/>
    <dgm:cxn modelId="{7BD3CFBF-DD60-4EBF-9961-C7EC5EBA6BE9}" type="presParOf" srcId="{59317FA5-D624-4959-A99D-99401FABB15F}" destId="{D6201B62-643E-4F00-B71C-29A955D4E4AB}" srcOrd="1" destOrd="0" presId="urn:microsoft.com/office/officeart/2005/8/layout/orgChart1"/>
    <dgm:cxn modelId="{CC593397-7177-4F57-9091-288FA3F81EED}" type="presParOf" srcId="{D6201B62-643E-4F00-B71C-29A955D4E4AB}" destId="{481353CF-864F-487C-A4C2-5BDF26DBA3B5}" srcOrd="0" destOrd="0" presId="urn:microsoft.com/office/officeart/2005/8/layout/orgChart1"/>
    <dgm:cxn modelId="{41BAA475-AD0B-41ED-BED0-E6D02BC3BAD0}" type="presParOf" srcId="{D6201B62-643E-4F00-B71C-29A955D4E4AB}" destId="{FA21E25F-04B8-4521-8BC6-2A542B1D7A33}" srcOrd="1" destOrd="0" presId="urn:microsoft.com/office/officeart/2005/8/layout/orgChart1"/>
    <dgm:cxn modelId="{F14B7109-18DD-4BA7-ABE4-DE7D086FBD38}" type="presParOf" srcId="{FA21E25F-04B8-4521-8BC6-2A542B1D7A33}" destId="{D4469B76-3153-4AAC-84E6-FDFB678F5926}" srcOrd="0" destOrd="0" presId="urn:microsoft.com/office/officeart/2005/8/layout/orgChart1"/>
    <dgm:cxn modelId="{221BB49B-2238-4CC6-A86F-9A805C7040EC}" type="presParOf" srcId="{D4469B76-3153-4AAC-84E6-FDFB678F5926}" destId="{2B3565A9-B10C-4A8A-9A2A-4DE2C04D4466}" srcOrd="0" destOrd="0" presId="urn:microsoft.com/office/officeart/2005/8/layout/orgChart1"/>
    <dgm:cxn modelId="{A8165103-0A52-47A9-973C-BE04B1C45B7C}" type="presParOf" srcId="{D4469B76-3153-4AAC-84E6-FDFB678F5926}" destId="{28062582-C403-4942-8BA0-EE4656E92B7D}" srcOrd="1" destOrd="0" presId="urn:microsoft.com/office/officeart/2005/8/layout/orgChart1"/>
    <dgm:cxn modelId="{480265C4-8318-4B22-B2C5-4786076A16F4}" type="presParOf" srcId="{FA21E25F-04B8-4521-8BC6-2A542B1D7A33}" destId="{5A4320AA-C277-444D-B7B2-A380308AC0B2}" srcOrd="1" destOrd="0" presId="urn:microsoft.com/office/officeart/2005/8/layout/orgChart1"/>
    <dgm:cxn modelId="{A9289F31-C124-42EA-A18F-635AF9B4F22E}" type="presParOf" srcId="{FA21E25F-04B8-4521-8BC6-2A542B1D7A33}" destId="{968FA991-4EF0-49A3-A3A3-70FC8AAC85BE}" srcOrd="2" destOrd="0" presId="urn:microsoft.com/office/officeart/2005/8/layout/orgChart1"/>
    <dgm:cxn modelId="{D5EF6A36-BD41-4C21-B0DF-C2347FBF6936}" type="presParOf" srcId="{59317FA5-D624-4959-A99D-99401FABB15F}" destId="{53EBE0E1-3F4B-41A9-ACE0-75D212B7B2B7}" srcOrd="2" destOrd="0" presId="urn:microsoft.com/office/officeart/2005/8/layout/orgChart1"/>
    <dgm:cxn modelId="{13D40799-50C9-4215-91F1-F8E467B8D84B}" type="presParOf" srcId="{0C43CDD8-F341-4DF8-8766-AFBB2930F6B3}" destId="{E10AFFF7-695A-4B5A-B8D6-E80081E879FD}" srcOrd="6" destOrd="0" presId="urn:microsoft.com/office/officeart/2005/8/layout/orgChart1"/>
    <dgm:cxn modelId="{07C2142B-3C7A-4E66-98C0-7C42C0E816DB}" type="presParOf" srcId="{0C43CDD8-F341-4DF8-8766-AFBB2930F6B3}" destId="{BF62DB79-E5D1-4A30-AACC-29E9E7D49489}" srcOrd="7" destOrd="0" presId="urn:microsoft.com/office/officeart/2005/8/layout/orgChart1"/>
    <dgm:cxn modelId="{9156F24D-1BC9-413D-A4F7-9747C4BCDB91}" type="presParOf" srcId="{BF62DB79-E5D1-4A30-AACC-29E9E7D49489}" destId="{68379783-79CA-4291-8959-65D249104291}" srcOrd="0" destOrd="0" presId="urn:microsoft.com/office/officeart/2005/8/layout/orgChart1"/>
    <dgm:cxn modelId="{812E3F46-0F17-409F-963F-60DFA92E8648}" type="presParOf" srcId="{68379783-79CA-4291-8959-65D249104291}" destId="{C606C63E-DF24-4B4B-9142-1696103479DE}" srcOrd="0" destOrd="0" presId="urn:microsoft.com/office/officeart/2005/8/layout/orgChart1"/>
    <dgm:cxn modelId="{8588B492-5B37-490A-AED8-E81B9C5B8369}" type="presParOf" srcId="{68379783-79CA-4291-8959-65D249104291}" destId="{262D8EFA-53F4-4CEA-A3BA-104D90D3BA19}" srcOrd="1" destOrd="0" presId="urn:microsoft.com/office/officeart/2005/8/layout/orgChart1"/>
    <dgm:cxn modelId="{A309C931-6989-43EC-9AF7-EDD1EC9C3E9D}" type="presParOf" srcId="{BF62DB79-E5D1-4A30-AACC-29E9E7D49489}" destId="{822819A6-1F5B-4B9F-8F04-10E3E21737EC}" srcOrd="1" destOrd="0" presId="urn:microsoft.com/office/officeart/2005/8/layout/orgChart1"/>
    <dgm:cxn modelId="{98FF1A55-CDAE-424E-9885-9C35056569F5}" type="presParOf" srcId="{BF62DB79-E5D1-4A30-AACC-29E9E7D49489}" destId="{42D1D92F-395D-4BF0-9EC2-D4CE96B16D95}" srcOrd="2" destOrd="0" presId="urn:microsoft.com/office/officeart/2005/8/layout/orgChart1"/>
    <dgm:cxn modelId="{C7714EEC-43CF-406C-825E-03579366F238}" type="presParOf" srcId="{CF835AAF-4EDA-4514-AFCE-DEE6E1FE8216}" destId="{D6F5CE91-87AB-4893-BC7F-C4F722148CB6}" srcOrd="2" destOrd="0" presId="urn:microsoft.com/office/officeart/2005/8/layout/orgChart1"/>
    <dgm:cxn modelId="{1BADD35F-EADE-451D-ADDA-A57E9B84D803}" type="presParOf" srcId="{285ECFDD-4DEB-4552-A2EE-3A0741F3E2A7}" destId="{4ABA2EE4-E781-4B51-823E-1ED1107A48CD}" srcOrd="2" destOrd="0" presId="urn:microsoft.com/office/officeart/2005/8/layout/orgChart1"/>
    <dgm:cxn modelId="{C0382279-796B-4875-B46A-9B14694A9E21}" type="presParOf" srcId="{285ECFDD-4DEB-4552-A2EE-3A0741F3E2A7}" destId="{6F74EF08-10D7-4CEE-BDF7-BF55A997065F}" srcOrd="3" destOrd="0" presId="urn:microsoft.com/office/officeart/2005/8/layout/orgChart1"/>
    <dgm:cxn modelId="{50E8A263-AF95-4793-B84A-829347A41831}" type="presParOf" srcId="{6F74EF08-10D7-4CEE-BDF7-BF55A997065F}" destId="{AE90AC93-C075-4FDC-A745-5418BBCCF7E9}" srcOrd="0" destOrd="0" presId="urn:microsoft.com/office/officeart/2005/8/layout/orgChart1"/>
    <dgm:cxn modelId="{DD8E31B5-34AC-4CEB-8834-662CD95CF385}" type="presParOf" srcId="{AE90AC93-C075-4FDC-A745-5418BBCCF7E9}" destId="{4A0CBF93-6848-4D90-ACA5-8B21A2768370}" srcOrd="0" destOrd="0" presId="urn:microsoft.com/office/officeart/2005/8/layout/orgChart1"/>
    <dgm:cxn modelId="{06BD3B27-C0EE-43B1-A554-2C4D332BFEC9}" type="presParOf" srcId="{AE90AC93-C075-4FDC-A745-5418BBCCF7E9}" destId="{CDE28D15-1E0A-4422-8015-E38305D34F93}" srcOrd="1" destOrd="0" presId="urn:microsoft.com/office/officeart/2005/8/layout/orgChart1"/>
    <dgm:cxn modelId="{308EAB86-778F-47E2-8E60-685F12620D3B}" type="presParOf" srcId="{6F74EF08-10D7-4CEE-BDF7-BF55A997065F}" destId="{23C0649C-DC9C-4D7B-96EE-8C607C14ADFA}" srcOrd="1" destOrd="0" presId="urn:microsoft.com/office/officeart/2005/8/layout/orgChart1"/>
    <dgm:cxn modelId="{920A47ED-4C39-47B9-A0CF-185DA8E24BEB}" type="presParOf" srcId="{23C0649C-DC9C-4D7B-96EE-8C607C14ADFA}" destId="{D794EBB0-667F-4922-B596-FECCF2DE55BF}" srcOrd="0" destOrd="0" presId="urn:microsoft.com/office/officeart/2005/8/layout/orgChart1"/>
    <dgm:cxn modelId="{3B2A19FF-1005-4818-B602-F3284629B982}" type="presParOf" srcId="{23C0649C-DC9C-4D7B-96EE-8C607C14ADFA}" destId="{5194A4AC-16DF-4A6D-AF02-E4FD8CB2DC13}" srcOrd="1" destOrd="0" presId="urn:microsoft.com/office/officeart/2005/8/layout/orgChart1"/>
    <dgm:cxn modelId="{252E706D-58DE-49A2-AB95-1085F59E51E0}" type="presParOf" srcId="{5194A4AC-16DF-4A6D-AF02-E4FD8CB2DC13}" destId="{89F19F12-EF3B-454C-8226-3D476D024C4E}" srcOrd="0" destOrd="0" presId="urn:microsoft.com/office/officeart/2005/8/layout/orgChart1"/>
    <dgm:cxn modelId="{DC5D3CFA-F043-47DD-B10C-093B49DF56C4}" type="presParOf" srcId="{89F19F12-EF3B-454C-8226-3D476D024C4E}" destId="{A0EAD318-988A-496B-A0C7-0B45394BBC7F}" srcOrd="0" destOrd="0" presId="urn:microsoft.com/office/officeart/2005/8/layout/orgChart1"/>
    <dgm:cxn modelId="{2D1A515F-F18D-46DC-8067-850530BEA08C}" type="presParOf" srcId="{89F19F12-EF3B-454C-8226-3D476D024C4E}" destId="{339D4A4D-B852-4DCA-8827-C2BE9A8A8B39}" srcOrd="1" destOrd="0" presId="urn:microsoft.com/office/officeart/2005/8/layout/orgChart1"/>
    <dgm:cxn modelId="{BFC5A01E-9D52-4539-9901-8F8838F853E9}" type="presParOf" srcId="{5194A4AC-16DF-4A6D-AF02-E4FD8CB2DC13}" destId="{B92ED7C0-F676-4C01-BE9D-2C67A2910253}" srcOrd="1" destOrd="0" presId="urn:microsoft.com/office/officeart/2005/8/layout/orgChart1"/>
    <dgm:cxn modelId="{1E0DA3B0-D16D-4EC1-9AFD-86C848CDCE4A}" type="presParOf" srcId="{5194A4AC-16DF-4A6D-AF02-E4FD8CB2DC13}" destId="{40807C3A-6008-4F7A-8E2F-13A1E9E06878}" srcOrd="2" destOrd="0" presId="urn:microsoft.com/office/officeart/2005/8/layout/orgChart1"/>
    <dgm:cxn modelId="{E83B73C8-9C01-46DB-B6C6-2C01DC74ED62}" type="presParOf" srcId="{6F74EF08-10D7-4CEE-BDF7-BF55A997065F}" destId="{34280C7B-F758-4D18-A7E2-EBB03C55A72E}" srcOrd="2" destOrd="0" presId="urn:microsoft.com/office/officeart/2005/8/layout/orgChart1"/>
    <dgm:cxn modelId="{CBA82A2E-B81D-4A78-B344-00A57BF8EA77}" type="presParOf" srcId="{285ECFDD-4DEB-4552-A2EE-3A0741F3E2A7}" destId="{4A5D15C0-B236-46C9-8BB1-D11A76ACCD13}" srcOrd="4" destOrd="0" presId="urn:microsoft.com/office/officeart/2005/8/layout/orgChart1"/>
    <dgm:cxn modelId="{B50AEE28-7A59-4AD7-B7AD-A30DDC8018DB}" type="presParOf" srcId="{285ECFDD-4DEB-4552-A2EE-3A0741F3E2A7}" destId="{717BBDFE-11C1-4C2C-954F-4030B993E320}" srcOrd="5" destOrd="0" presId="urn:microsoft.com/office/officeart/2005/8/layout/orgChart1"/>
    <dgm:cxn modelId="{DEDADA50-D7E4-4493-B646-18E947D0BBA6}" type="presParOf" srcId="{717BBDFE-11C1-4C2C-954F-4030B993E320}" destId="{9398C5F8-36F0-40F8-9686-04DF1FE51FB6}" srcOrd="0" destOrd="0" presId="urn:microsoft.com/office/officeart/2005/8/layout/orgChart1"/>
    <dgm:cxn modelId="{D4ABC2BF-8298-4F4F-A96B-D6D6953AAAB7}" type="presParOf" srcId="{9398C5F8-36F0-40F8-9686-04DF1FE51FB6}" destId="{FCE5105C-5AAA-4278-9349-19A68889EFF4}" srcOrd="0" destOrd="0" presId="urn:microsoft.com/office/officeart/2005/8/layout/orgChart1"/>
    <dgm:cxn modelId="{9CE18A68-75FC-493D-BE91-BF562633CFCC}" type="presParOf" srcId="{9398C5F8-36F0-40F8-9686-04DF1FE51FB6}" destId="{E1489F05-CF7E-43C5-A685-0D6E6CC10AF9}" srcOrd="1" destOrd="0" presId="urn:microsoft.com/office/officeart/2005/8/layout/orgChart1"/>
    <dgm:cxn modelId="{B432FB1E-6F48-474C-85A0-D03CB329AF03}" type="presParOf" srcId="{717BBDFE-11C1-4C2C-954F-4030B993E320}" destId="{85A6273A-13C6-4335-A5C4-2F2E5E7E807F}" srcOrd="1" destOrd="0" presId="urn:microsoft.com/office/officeart/2005/8/layout/orgChart1"/>
    <dgm:cxn modelId="{2FE0579D-ABC0-4156-B5D1-E8182AD2990F}" type="presParOf" srcId="{85A6273A-13C6-4335-A5C4-2F2E5E7E807F}" destId="{739C5C70-6AE8-43BC-8717-D86E0587DD52}" srcOrd="0" destOrd="0" presId="urn:microsoft.com/office/officeart/2005/8/layout/orgChart1"/>
    <dgm:cxn modelId="{96E0E3BD-0DC2-4292-B58E-8FEA603DAC65}" type="presParOf" srcId="{85A6273A-13C6-4335-A5C4-2F2E5E7E807F}" destId="{DD50C906-0A19-41ED-8810-3D149F899058}" srcOrd="1" destOrd="0" presId="urn:microsoft.com/office/officeart/2005/8/layout/orgChart1"/>
    <dgm:cxn modelId="{176B7B41-0480-4B29-9A8F-64BF4B72D13D}" type="presParOf" srcId="{DD50C906-0A19-41ED-8810-3D149F899058}" destId="{DEDF0C09-55EB-4E8B-8398-BD3F0FBEBE51}" srcOrd="0" destOrd="0" presId="urn:microsoft.com/office/officeart/2005/8/layout/orgChart1"/>
    <dgm:cxn modelId="{5FF11C3A-CAEA-4AE9-B31A-EC4B3DE8376B}" type="presParOf" srcId="{DEDF0C09-55EB-4E8B-8398-BD3F0FBEBE51}" destId="{311E165D-1F2D-4715-A549-87FB75E20596}" srcOrd="0" destOrd="0" presId="urn:microsoft.com/office/officeart/2005/8/layout/orgChart1"/>
    <dgm:cxn modelId="{AFCC682C-33BA-444D-B505-A5396876AA6F}" type="presParOf" srcId="{DEDF0C09-55EB-4E8B-8398-BD3F0FBEBE51}" destId="{49328276-480E-48F0-91C6-D03D66582FB1}" srcOrd="1" destOrd="0" presId="urn:microsoft.com/office/officeart/2005/8/layout/orgChart1"/>
    <dgm:cxn modelId="{1C258BDB-313D-4447-9E3D-6CDDB011217C}" type="presParOf" srcId="{DD50C906-0A19-41ED-8810-3D149F899058}" destId="{CEB3E382-23EA-43A1-AF3F-643F7B9C3D4B}" srcOrd="1" destOrd="0" presId="urn:microsoft.com/office/officeart/2005/8/layout/orgChart1"/>
    <dgm:cxn modelId="{427805AA-0647-4101-9361-1EB84DA99F7C}" type="presParOf" srcId="{DD50C906-0A19-41ED-8810-3D149F899058}" destId="{A68897EB-397E-418C-8906-F6A0A9C98822}" srcOrd="2" destOrd="0" presId="urn:microsoft.com/office/officeart/2005/8/layout/orgChart1"/>
    <dgm:cxn modelId="{F6E3619F-9D3B-4214-A405-07C2DBD22B6E}" type="presParOf" srcId="{85A6273A-13C6-4335-A5C4-2F2E5E7E807F}" destId="{A4F8769C-8353-4A70-8FF5-D50151E277A7}" srcOrd="2" destOrd="0" presId="urn:microsoft.com/office/officeart/2005/8/layout/orgChart1"/>
    <dgm:cxn modelId="{C9B76097-AA47-4B24-B09F-E95E8578F4D7}" type="presParOf" srcId="{85A6273A-13C6-4335-A5C4-2F2E5E7E807F}" destId="{EBDBFBFB-646C-453D-AE0A-8947692C738B}" srcOrd="3" destOrd="0" presId="urn:microsoft.com/office/officeart/2005/8/layout/orgChart1"/>
    <dgm:cxn modelId="{5627A57B-7C1F-4CB4-8094-0A2F54227A2F}" type="presParOf" srcId="{EBDBFBFB-646C-453D-AE0A-8947692C738B}" destId="{82FFBCF8-3FAA-4919-A757-373E0FE52697}" srcOrd="0" destOrd="0" presId="urn:microsoft.com/office/officeart/2005/8/layout/orgChart1"/>
    <dgm:cxn modelId="{71DF676C-53C5-4E59-B2F9-BC1DCC67C9FD}" type="presParOf" srcId="{82FFBCF8-3FAA-4919-A757-373E0FE52697}" destId="{C6B3C61B-D7B5-4BF1-B905-7E3C511FFA83}" srcOrd="0" destOrd="0" presId="urn:microsoft.com/office/officeart/2005/8/layout/orgChart1"/>
    <dgm:cxn modelId="{8A05CC4A-2CB2-4555-818E-BEBF633BEF69}" type="presParOf" srcId="{82FFBCF8-3FAA-4919-A757-373E0FE52697}" destId="{9CACB7E4-417B-4070-BEA0-0BC8519DCB75}" srcOrd="1" destOrd="0" presId="urn:microsoft.com/office/officeart/2005/8/layout/orgChart1"/>
    <dgm:cxn modelId="{9513DFAE-002D-4A6C-9AC3-A46DD8335DCB}" type="presParOf" srcId="{EBDBFBFB-646C-453D-AE0A-8947692C738B}" destId="{9A5B4881-33FC-4AF5-9FD4-0492BB0A270A}" srcOrd="1" destOrd="0" presId="urn:microsoft.com/office/officeart/2005/8/layout/orgChart1"/>
    <dgm:cxn modelId="{78FB13CA-304C-4E33-B4C5-08C1F7345B9E}" type="presParOf" srcId="{EBDBFBFB-646C-453D-AE0A-8947692C738B}" destId="{22399C22-7DA1-4E04-B5CC-E9975758E3CE}" srcOrd="2" destOrd="0" presId="urn:microsoft.com/office/officeart/2005/8/layout/orgChart1"/>
    <dgm:cxn modelId="{4280B4E5-5376-4E8A-AB48-828BADB06D4C}" type="presParOf" srcId="{717BBDFE-11C1-4C2C-954F-4030B993E320}" destId="{83D28251-B2C9-48DB-8719-D40AF6BDED02}" srcOrd="2" destOrd="0" presId="urn:microsoft.com/office/officeart/2005/8/layout/orgChart1"/>
    <dgm:cxn modelId="{0FB13530-DF72-4D3E-A06B-F1372347D350}" type="presParOf" srcId="{285ECFDD-4DEB-4552-A2EE-3A0741F3E2A7}" destId="{9A4D58B2-FD6D-4195-9CE6-46CD2DDAF987}" srcOrd="6" destOrd="0" presId="urn:microsoft.com/office/officeart/2005/8/layout/orgChart1"/>
    <dgm:cxn modelId="{8759D509-DDCC-4599-9376-DC9942928337}" type="presParOf" srcId="{285ECFDD-4DEB-4552-A2EE-3A0741F3E2A7}" destId="{2260BB49-68EC-43A8-BD64-1E6D88D95CE2}" srcOrd="7" destOrd="0" presId="urn:microsoft.com/office/officeart/2005/8/layout/orgChart1"/>
    <dgm:cxn modelId="{4410F7D3-8B26-4FAE-B214-FFDA1B29C83C}" type="presParOf" srcId="{2260BB49-68EC-43A8-BD64-1E6D88D95CE2}" destId="{B2FC3C58-0292-482D-8E48-89D42749746D}" srcOrd="0" destOrd="0" presId="urn:microsoft.com/office/officeart/2005/8/layout/orgChart1"/>
    <dgm:cxn modelId="{4629E80A-DEE3-4E30-BACE-0FB457DDEFF4}" type="presParOf" srcId="{B2FC3C58-0292-482D-8E48-89D42749746D}" destId="{E90CC845-5031-4F52-A97E-E48FB0404632}" srcOrd="0" destOrd="0" presId="urn:microsoft.com/office/officeart/2005/8/layout/orgChart1"/>
    <dgm:cxn modelId="{8CB2E48C-E2DF-4A1C-A9F4-0780F350FE49}" type="presParOf" srcId="{B2FC3C58-0292-482D-8E48-89D42749746D}" destId="{B29C87F9-319B-44E8-A025-20509DEB8E0D}" srcOrd="1" destOrd="0" presId="urn:microsoft.com/office/officeart/2005/8/layout/orgChart1"/>
    <dgm:cxn modelId="{98780FBE-5C16-4CA9-A13B-732260908A49}" type="presParOf" srcId="{2260BB49-68EC-43A8-BD64-1E6D88D95CE2}" destId="{F80314A7-B2C1-4B51-AA3F-4793862BBE10}" srcOrd="1" destOrd="0" presId="urn:microsoft.com/office/officeart/2005/8/layout/orgChart1"/>
    <dgm:cxn modelId="{DDC9E96C-C182-4AD4-91C0-56588C355FAB}" type="presParOf" srcId="{F80314A7-B2C1-4B51-AA3F-4793862BBE10}" destId="{11F051BB-FA55-4BF8-AEA9-543BC34AFBBD}" srcOrd="0" destOrd="0" presId="urn:microsoft.com/office/officeart/2005/8/layout/orgChart1"/>
    <dgm:cxn modelId="{0282A7A8-A89F-4DE8-8A75-EB6714BA0C7F}" type="presParOf" srcId="{F80314A7-B2C1-4B51-AA3F-4793862BBE10}" destId="{48A49B11-5BE0-4F6F-A439-4121E683D8B2}" srcOrd="1" destOrd="0" presId="urn:microsoft.com/office/officeart/2005/8/layout/orgChart1"/>
    <dgm:cxn modelId="{DB82506B-FD5A-467A-B549-AD967EE024D5}" type="presParOf" srcId="{48A49B11-5BE0-4F6F-A439-4121E683D8B2}" destId="{AC9D8B1F-F35B-4DE8-9F84-73311D9826EC}" srcOrd="0" destOrd="0" presId="urn:microsoft.com/office/officeart/2005/8/layout/orgChart1"/>
    <dgm:cxn modelId="{C5AE0B00-5988-42A1-B963-0CF6329810E3}" type="presParOf" srcId="{AC9D8B1F-F35B-4DE8-9F84-73311D9826EC}" destId="{B7008147-C95B-44AE-A7AA-7BFB0CD22E3E}" srcOrd="0" destOrd="0" presId="urn:microsoft.com/office/officeart/2005/8/layout/orgChart1"/>
    <dgm:cxn modelId="{84F52B13-C47F-4443-B3E7-4CBDAA5F6610}" type="presParOf" srcId="{AC9D8B1F-F35B-4DE8-9F84-73311D9826EC}" destId="{EADE175C-959A-4A8C-B12F-0328AEBBB19D}" srcOrd="1" destOrd="0" presId="urn:microsoft.com/office/officeart/2005/8/layout/orgChart1"/>
    <dgm:cxn modelId="{CBE37589-3D2A-41E0-8EB4-C66805EE33D2}" type="presParOf" srcId="{48A49B11-5BE0-4F6F-A439-4121E683D8B2}" destId="{59167FE8-D055-4BED-8E02-40B5E30C28FF}" srcOrd="1" destOrd="0" presId="urn:microsoft.com/office/officeart/2005/8/layout/orgChart1"/>
    <dgm:cxn modelId="{7FDC77C0-D45D-4472-8FD1-0CA4307462E0}" type="presParOf" srcId="{59167FE8-D055-4BED-8E02-40B5E30C28FF}" destId="{BFFA12F6-1460-41D7-9CC1-B7FFD3198C63}" srcOrd="0" destOrd="0" presId="urn:microsoft.com/office/officeart/2005/8/layout/orgChart1"/>
    <dgm:cxn modelId="{849AF899-3F85-4602-8F24-78BCD905F350}" type="presParOf" srcId="{59167FE8-D055-4BED-8E02-40B5E30C28FF}" destId="{D78A208C-6C39-400B-9DC6-B81D05D999C7}" srcOrd="1" destOrd="0" presId="urn:microsoft.com/office/officeart/2005/8/layout/orgChart1"/>
    <dgm:cxn modelId="{B5C0A7C8-D63D-4A08-B2A1-A827C0356293}" type="presParOf" srcId="{D78A208C-6C39-400B-9DC6-B81D05D999C7}" destId="{B2E0989C-1157-42E3-95FD-A2FA5FB9EED2}" srcOrd="0" destOrd="0" presId="urn:microsoft.com/office/officeart/2005/8/layout/orgChart1"/>
    <dgm:cxn modelId="{F169F5C8-5530-4584-82E3-70D625C1DDE7}" type="presParOf" srcId="{B2E0989C-1157-42E3-95FD-A2FA5FB9EED2}" destId="{1DC118F2-FA30-410B-AA09-8A12D8CC6B2D}" srcOrd="0" destOrd="0" presId="urn:microsoft.com/office/officeart/2005/8/layout/orgChart1"/>
    <dgm:cxn modelId="{84036372-1C2A-409D-BEA5-E6DFD6257CEE}" type="presParOf" srcId="{B2E0989C-1157-42E3-95FD-A2FA5FB9EED2}" destId="{3E4F771D-2D96-417D-8C22-82068E40270D}" srcOrd="1" destOrd="0" presId="urn:microsoft.com/office/officeart/2005/8/layout/orgChart1"/>
    <dgm:cxn modelId="{33EC4A64-6F70-40B4-BDB9-FDFBEC9D5D8D}" type="presParOf" srcId="{D78A208C-6C39-400B-9DC6-B81D05D999C7}" destId="{198266E8-329C-4501-8B78-A13BEF45F9B5}" srcOrd="1" destOrd="0" presId="urn:microsoft.com/office/officeart/2005/8/layout/orgChart1"/>
    <dgm:cxn modelId="{8FC43C06-1943-44F1-8796-D35E1B6F6CD1}" type="presParOf" srcId="{198266E8-329C-4501-8B78-A13BEF45F9B5}" destId="{22AA2DF2-053E-4FCB-B9CA-3FFE43AECF3E}" srcOrd="0" destOrd="0" presId="urn:microsoft.com/office/officeart/2005/8/layout/orgChart1"/>
    <dgm:cxn modelId="{1E7EFAB5-1367-4933-B54D-785034A9C559}" type="presParOf" srcId="{198266E8-329C-4501-8B78-A13BEF45F9B5}" destId="{838144FE-AA8D-4F74-B507-F5CEA8665BA9}" srcOrd="1" destOrd="0" presId="urn:microsoft.com/office/officeart/2005/8/layout/orgChart1"/>
    <dgm:cxn modelId="{32B12507-13FE-4D85-91D4-4EEA840FB24E}" type="presParOf" srcId="{838144FE-AA8D-4F74-B507-F5CEA8665BA9}" destId="{9C8F27AE-CDD5-43E8-8011-FCC860B3E7C3}" srcOrd="0" destOrd="0" presId="urn:microsoft.com/office/officeart/2005/8/layout/orgChart1"/>
    <dgm:cxn modelId="{87FB2D35-833B-4F80-A439-620E6E6E5B83}" type="presParOf" srcId="{9C8F27AE-CDD5-43E8-8011-FCC860B3E7C3}" destId="{4505CFEA-72FB-42F3-B4B9-48C1A68000A3}" srcOrd="0" destOrd="0" presId="urn:microsoft.com/office/officeart/2005/8/layout/orgChart1"/>
    <dgm:cxn modelId="{1FB369ED-9A3A-4030-9A7E-75FBC35B800B}" type="presParOf" srcId="{9C8F27AE-CDD5-43E8-8011-FCC860B3E7C3}" destId="{854CEF97-DBF4-484F-B5E9-4741247B532D}" srcOrd="1" destOrd="0" presId="urn:microsoft.com/office/officeart/2005/8/layout/orgChart1"/>
    <dgm:cxn modelId="{38048948-D669-43A1-9E03-DE349A5B6E0B}" type="presParOf" srcId="{838144FE-AA8D-4F74-B507-F5CEA8665BA9}" destId="{494783C9-9375-4AB4-AFDA-ABD3DAC9EF02}" srcOrd="1" destOrd="0" presId="urn:microsoft.com/office/officeart/2005/8/layout/orgChart1"/>
    <dgm:cxn modelId="{1FCA51C9-C6D4-41BE-87D8-86BA757DEAE4}" type="presParOf" srcId="{494783C9-9375-4AB4-AFDA-ABD3DAC9EF02}" destId="{940DDAEA-C7FF-4A83-B3AB-10AD595CD795}" srcOrd="0" destOrd="0" presId="urn:microsoft.com/office/officeart/2005/8/layout/orgChart1"/>
    <dgm:cxn modelId="{FCB71190-F2D1-4A5C-8F5B-6E4DBF492E7B}" type="presParOf" srcId="{494783C9-9375-4AB4-AFDA-ABD3DAC9EF02}" destId="{643F2A0A-542C-42BD-B4B4-BFE155499F6F}" srcOrd="1" destOrd="0" presId="urn:microsoft.com/office/officeart/2005/8/layout/orgChart1"/>
    <dgm:cxn modelId="{024B484A-0692-4B27-ABA8-CFDF826FEBFE}" type="presParOf" srcId="{643F2A0A-542C-42BD-B4B4-BFE155499F6F}" destId="{8AF03EB0-5215-46F7-94D4-5F78228BE5E3}" srcOrd="0" destOrd="0" presId="urn:microsoft.com/office/officeart/2005/8/layout/orgChart1"/>
    <dgm:cxn modelId="{DC80B096-AF4F-4E83-8EA8-2879A4867B81}" type="presParOf" srcId="{8AF03EB0-5215-46F7-94D4-5F78228BE5E3}" destId="{D2ABC4AB-6E15-4489-9244-59CB71D9C283}" srcOrd="0" destOrd="0" presId="urn:microsoft.com/office/officeart/2005/8/layout/orgChart1"/>
    <dgm:cxn modelId="{5C09929C-A37B-4C4F-B7E3-4BBF2341A567}" type="presParOf" srcId="{8AF03EB0-5215-46F7-94D4-5F78228BE5E3}" destId="{BAB1B711-4DF3-4DC9-8F38-E055947689E2}" srcOrd="1" destOrd="0" presId="urn:microsoft.com/office/officeart/2005/8/layout/orgChart1"/>
    <dgm:cxn modelId="{02A63D95-2996-4751-B9EA-99CC00197231}" type="presParOf" srcId="{643F2A0A-542C-42BD-B4B4-BFE155499F6F}" destId="{A9693A93-826D-42C8-9229-5D8A7C42311B}" srcOrd="1" destOrd="0" presId="urn:microsoft.com/office/officeart/2005/8/layout/orgChart1"/>
    <dgm:cxn modelId="{5D79D32F-6793-4B55-8FE1-C9565BE1AB3A}" type="presParOf" srcId="{A9693A93-826D-42C8-9229-5D8A7C42311B}" destId="{FBCC0DB6-325D-4A2B-A05F-4386E1EE0794}" srcOrd="0" destOrd="0" presId="urn:microsoft.com/office/officeart/2005/8/layout/orgChart1"/>
    <dgm:cxn modelId="{76BA001E-A8F0-4599-A686-8F642030D038}" type="presParOf" srcId="{A9693A93-826D-42C8-9229-5D8A7C42311B}" destId="{4165F070-4FD7-4BB3-AEEA-8FB703A6947C}" srcOrd="1" destOrd="0" presId="urn:microsoft.com/office/officeart/2005/8/layout/orgChart1"/>
    <dgm:cxn modelId="{B6A71691-221A-4AE1-B479-90D417918416}" type="presParOf" srcId="{4165F070-4FD7-4BB3-AEEA-8FB703A6947C}" destId="{CB82EE04-31B3-48DB-8D55-E117719CEFDE}" srcOrd="0" destOrd="0" presId="urn:microsoft.com/office/officeart/2005/8/layout/orgChart1"/>
    <dgm:cxn modelId="{C595C95D-AC16-4987-8E6D-64739713AFD2}" type="presParOf" srcId="{CB82EE04-31B3-48DB-8D55-E117719CEFDE}" destId="{04815438-CCED-46DC-940E-919532FE2D0C}" srcOrd="0" destOrd="0" presId="urn:microsoft.com/office/officeart/2005/8/layout/orgChart1"/>
    <dgm:cxn modelId="{127621A9-E875-4E22-8498-831A8F36E21D}" type="presParOf" srcId="{CB82EE04-31B3-48DB-8D55-E117719CEFDE}" destId="{DC97DF72-FDB5-4BFC-9A3B-0ADA79732EEB}" srcOrd="1" destOrd="0" presId="urn:microsoft.com/office/officeart/2005/8/layout/orgChart1"/>
    <dgm:cxn modelId="{BE88FC46-39E3-4B92-BE23-EAF9B7642F3B}" type="presParOf" srcId="{4165F070-4FD7-4BB3-AEEA-8FB703A6947C}" destId="{C7CBB43D-C882-4D61-80C9-6CD7FD632493}" srcOrd="1" destOrd="0" presId="urn:microsoft.com/office/officeart/2005/8/layout/orgChart1"/>
    <dgm:cxn modelId="{8221E800-EFD1-4486-9304-26F600CB03A6}" type="presParOf" srcId="{4165F070-4FD7-4BB3-AEEA-8FB703A6947C}" destId="{01D72ACA-748D-4201-924E-51F6B3BB99A3}" srcOrd="2" destOrd="0" presId="urn:microsoft.com/office/officeart/2005/8/layout/orgChart1"/>
    <dgm:cxn modelId="{21AC0C8D-5A6A-4310-B9B1-ACBB6432142A}" type="presParOf" srcId="{643F2A0A-542C-42BD-B4B4-BFE155499F6F}" destId="{DA97A0C0-2040-455D-A5E6-FDDE6D215BBB}" srcOrd="2" destOrd="0" presId="urn:microsoft.com/office/officeart/2005/8/layout/orgChart1"/>
    <dgm:cxn modelId="{BA65AC0A-CE3F-46FA-A94F-7DE1BF8C8865}" type="presParOf" srcId="{838144FE-AA8D-4F74-B507-F5CEA8665BA9}" destId="{18718E12-3ADB-4C4F-A509-C7382B140602}" srcOrd="2" destOrd="0" presId="urn:microsoft.com/office/officeart/2005/8/layout/orgChart1"/>
    <dgm:cxn modelId="{6F649DB7-24B0-475D-84D8-432FA75094D0}" type="presParOf" srcId="{D78A208C-6C39-400B-9DC6-B81D05D999C7}" destId="{4A94294B-6320-4957-BA27-26358D1E2416}" srcOrd="2" destOrd="0" presId="urn:microsoft.com/office/officeart/2005/8/layout/orgChart1"/>
    <dgm:cxn modelId="{0B95850C-7A04-4727-ADAF-616DAD08CE91}" type="presParOf" srcId="{48A49B11-5BE0-4F6F-A439-4121E683D8B2}" destId="{285A4C19-9FB7-4437-8BA8-0E3D590A2284}" srcOrd="2" destOrd="0" presId="urn:microsoft.com/office/officeart/2005/8/layout/orgChart1"/>
    <dgm:cxn modelId="{E5C77C49-11CD-49E2-8490-BFCF2D7A5492}" type="presParOf" srcId="{F80314A7-B2C1-4B51-AA3F-4793862BBE10}" destId="{3A2F1C74-5AF2-4451-8450-3B714B38B290}" srcOrd="2" destOrd="0" presId="urn:microsoft.com/office/officeart/2005/8/layout/orgChart1"/>
    <dgm:cxn modelId="{7819998F-2781-4DC8-A4F1-6605D30F9A88}" type="presParOf" srcId="{F80314A7-B2C1-4B51-AA3F-4793862BBE10}" destId="{28A4E695-35AA-4C55-B6A7-7FD525AC6BD4}" srcOrd="3" destOrd="0" presId="urn:microsoft.com/office/officeart/2005/8/layout/orgChart1"/>
    <dgm:cxn modelId="{98F60B7E-F4C2-4088-B7C2-90508C464CA7}" type="presParOf" srcId="{28A4E695-35AA-4C55-B6A7-7FD525AC6BD4}" destId="{F5181927-307F-45C6-953F-C812F9F16DCA}" srcOrd="0" destOrd="0" presId="urn:microsoft.com/office/officeart/2005/8/layout/orgChart1"/>
    <dgm:cxn modelId="{90260880-4D46-4D26-9C61-C09A8B501EB0}" type="presParOf" srcId="{F5181927-307F-45C6-953F-C812F9F16DCA}" destId="{EAED429E-51D3-4D81-8EF0-1F300EBD74F2}" srcOrd="0" destOrd="0" presId="urn:microsoft.com/office/officeart/2005/8/layout/orgChart1"/>
    <dgm:cxn modelId="{11EE9D19-DEF2-443B-84B3-2A7B440E3172}" type="presParOf" srcId="{F5181927-307F-45C6-953F-C812F9F16DCA}" destId="{B851EC71-F72C-41E4-BF91-F8A87A260BD6}" srcOrd="1" destOrd="0" presId="urn:microsoft.com/office/officeart/2005/8/layout/orgChart1"/>
    <dgm:cxn modelId="{5722DE63-9C6F-4590-9254-83B50A90F905}" type="presParOf" srcId="{28A4E695-35AA-4C55-B6A7-7FD525AC6BD4}" destId="{EB2E81B8-9019-4AB6-8789-73816AFDBFE8}" srcOrd="1" destOrd="0" presId="urn:microsoft.com/office/officeart/2005/8/layout/orgChart1"/>
    <dgm:cxn modelId="{93F8A09B-C133-4A41-B177-E243F94E2BC3}" type="presParOf" srcId="{EB2E81B8-9019-4AB6-8789-73816AFDBFE8}" destId="{3C0BAF9F-5577-46EA-9F30-CDAEF32DA059}" srcOrd="0" destOrd="0" presId="urn:microsoft.com/office/officeart/2005/8/layout/orgChart1"/>
    <dgm:cxn modelId="{1CDAD1E4-2B83-4CE0-BD34-68E14840FED6}" type="presParOf" srcId="{EB2E81B8-9019-4AB6-8789-73816AFDBFE8}" destId="{0CEC5107-D19B-47F9-84B8-D2E152B0F067}" srcOrd="1" destOrd="0" presId="urn:microsoft.com/office/officeart/2005/8/layout/orgChart1"/>
    <dgm:cxn modelId="{33D37BD2-912F-40B3-A1DA-3E2EF720DDF5}" type="presParOf" srcId="{0CEC5107-D19B-47F9-84B8-D2E152B0F067}" destId="{3A3E2750-8B0F-461C-80BD-4C4CE8975823}" srcOrd="0" destOrd="0" presId="urn:microsoft.com/office/officeart/2005/8/layout/orgChart1"/>
    <dgm:cxn modelId="{3470DE6D-7744-4897-BB5D-D2693A038ED0}" type="presParOf" srcId="{3A3E2750-8B0F-461C-80BD-4C4CE8975823}" destId="{E55BB389-93FE-4C20-BC58-4260634FFA4A}" srcOrd="0" destOrd="0" presId="urn:microsoft.com/office/officeart/2005/8/layout/orgChart1"/>
    <dgm:cxn modelId="{12374D3C-6415-439B-8071-7C244A975841}" type="presParOf" srcId="{3A3E2750-8B0F-461C-80BD-4C4CE8975823}" destId="{2697AFFD-0903-4145-ACC3-46BA7BCD3EED}" srcOrd="1" destOrd="0" presId="urn:microsoft.com/office/officeart/2005/8/layout/orgChart1"/>
    <dgm:cxn modelId="{FD278698-6AF1-40BF-87CD-EF45FD622C1C}" type="presParOf" srcId="{0CEC5107-D19B-47F9-84B8-D2E152B0F067}" destId="{AB06166B-4ACF-4A48-96D4-93A2CB11A8A5}" srcOrd="1" destOrd="0" presId="urn:microsoft.com/office/officeart/2005/8/layout/orgChart1"/>
    <dgm:cxn modelId="{60DE69A9-77E7-4D32-9DBE-56C5490C6B7A}" type="presParOf" srcId="{AB06166B-4ACF-4A48-96D4-93A2CB11A8A5}" destId="{9C9E8FF3-B500-48FC-9341-8F6377BE7619}" srcOrd="0" destOrd="0" presId="urn:microsoft.com/office/officeart/2005/8/layout/orgChart1"/>
    <dgm:cxn modelId="{484B2491-2E81-4E8A-AA53-8184EB99E10C}" type="presParOf" srcId="{AB06166B-4ACF-4A48-96D4-93A2CB11A8A5}" destId="{B2DFD19F-6778-449B-85A7-A0E689E173CC}" srcOrd="1" destOrd="0" presId="urn:microsoft.com/office/officeart/2005/8/layout/orgChart1"/>
    <dgm:cxn modelId="{8ADAC2B5-6ED4-460E-AB27-65C6F445EF41}" type="presParOf" srcId="{B2DFD19F-6778-449B-85A7-A0E689E173CC}" destId="{A0CDE664-641B-4A8F-8331-D07B644DDDEA}" srcOrd="0" destOrd="0" presId="urn:microsoft.com/office/officeart/2005/8/layout/orgChart1"/>
    <dgm:cxn modelId="{6AF599E0-FA6F-43EC-9769-5EDD7E69FF63}" type="presParOf" srcId="{A0CDE664-641B-4A8F-8331-D07B644DDDEA}" destId="{B56CCF69-BFE0-4685-BECE-78AC328F53F5}" srcOrd="0" destOrd="0" presId="urn:microsoft.com/office/officeart/2005/8/layout/orgChart1"/>
    <dgm:cxn modelId="{AD44A136-EFE7-4E48-9FE7-85CEC3E45FB9}" type="presParOf" srcId="{A0CDE664-641B-4A8F-8331-D07B644DDDEA}" destId="{50898A43-244A-4FCF-A68C-3CB5145F5FFC}" srcOrd="1" destOrd="0" presId="urn:microsoft.com/office/officeart/2005/8/layout/orgChart1"/>
    <dgm:cxn modelId="{91652955-DE2B-45C4-A698-5B55F93719FB}" type="presParOf" srcId="{B2DFD19F-6778-449B-85A7-A0E689E173CC}" destId="{363491D1-B050-4FCE-8ADC-790C4936ADA8}" srcOrd="1" destOrd="0" presId="urn:microsoft.com/office/officeart/2005/8/layout/orgChart1"/>
    <dgm:cxn modelId="{EB27A8EA-1353-44F1-9231-3ECB66BD9C25}" type="presParOf" srcId="{363491D1-B050-4FCE-8ADC-790C4936ADA8}" destId="{57542CBE-8A9B-45F1-93A5-6A72E5E10521}" srcOrd="0" destOrd="0" presId="urn:microsoft.com/office/officeart/2005/8/layout/orgChart1"/>
    <dgm:cxn modelId="{457DB493-DF88-446B-88D9-D325A97DC0FD}" type="presParOf" srcId="{363491D1-B050-4FCE-8ADC-790C4936ADA8}" destId="{AF8B7F19-D479-48F7-B497-E0EC9365CD44}" srcOrd="1" destOrd="0" presId="urn:microsoft.com/office/officeart/2005/8/layout/orgChart1"/>
    <dgm:cxn modelId="{EB6EE9C8-0670-45DA-8476-18F4E52D52A9}" type="presParOf" srcId="{AF8B7F19-D479-48F7-B497-E0EC9365CD44}" destId="{8BB73C22-B95E-4A8E-A2F0-01808A7A280A}" srcOrd="0" destOrd="0" presId="urn:microsoft.com/office/officeart/2005/8/layout/orgChart1"/>
    <dgm:cxn modelId="{9D76D720-9D9F-47C1-A3D2-8A9758D74173}" type="presParOf" srcId="{8BB73C22-B95E-4A8E-A2F0-01808A7A280A}" destId="{17C8C07B-AA17-4066-98FB-68EE6F5DA35A}" srcOrd="0" destOrd="0" presId="urn:microsoft.com/office/officeart/2005/8/layout/orgChart1"/>
    <dgm:cxn modelId="{F4B6EA65-B778-452A-90EF-FEBABF890357}" type="presParOf" srcId="{8BB73C22-B95E-4A8E-A2F0-01808A7A280A}" destId="{BAC5BE11-C63A-4FD4-A30C-19F083C895D4}" srcOrd="1" destOrd="0" presId="urn:microsoft.com/office/officeart/2005/8/layout/orgChart1"/>
    <dgm:cxn modelId="{7E07F5ED-44B3-4422-8883-C2C766F2B53D}" type="presParOf" srcId="{AF8B7F19-D479-48F7-B497-E0EC9365CD44}" destId="{64D55657-A0E8-4464-BC1B-65F5B69E9D93}" srcOrd="1" destOrd="0" presId="urn:microsoft.com/office/officeart/2005/8/layout/orgChart1"/>
    <dgm:cxn modelId="{51333875-729A-43B9-9B6B-DB3063461D60}" type="presParOf" srcId="{64D55657-A0E8-4464-BC1B-65F5B69E9D93}" destId="{6467F6F9-453B-4429-A42A-BA60124EB6B2}" srcOrd="0" destOrd="0" presId="urn:microsoft.com/office/officeart/2005/8/layout/orgChart1"/>
    <dgm:cxn modelId="{3F72CDC7-B3B9-492A-945C-A31B249E7441}" type="presParOf" srcId="{64D55657-A0E8-4464-BC1B-65F5B69E9D93}" destId="{DAB4895E-B411-4338-86B0-FDBAC3358181}" srcOrd="1" destOrd="0" presId="urn:microsoft.com/office/officeart/2005/8/layout/orgChart1"/>
    <dgm:cxn modelId="{BA9D7247-7EB7-4793-BE23-B3521FADB49E}" type="presParOf" srcId="{DAB4895E-B411-4338-86B0-FDBAC3358181}" destId="{A3DB8FCD-C225-4AF4-9D52-C6D4C34EF1DF}" srcOrd="0" destOrd="0" presId="urn:microsoft.com/office/officeart/2005/8/layout/orgChart1"/>
    <dgm:cxn modelId="{DA303CD3-1CF4-4713-BD07-6593933927B1}" type="presParOf" srcId="{A3DB8FCD-C225-4AF4-9D52-C6D4C34EF1DF}" destId="{C6208579-8FB0-41A5-BA90-691959BFD11A}" srcOrd="0" destOrd="0" presId="urn:microsoft.com/office/officeart/2005/8/layout/orgChart1"/>
    <dgm:cxn modelId="{693F3922-BFE4-43E9-A298-D32A4AA5715E}" type="presParOf" srcId="{A3DB8FCD-C225-4AF4-9D52-C6D4C34EF1DF}" destId="{C3FBD9EA-C794-4591-BE14-399C7BCB870E}" srcOrd="1" destOrd="0" presId="urn:microsoft.com/office/officeart/2005/8/layout/orgChart1"/>
    <dgm:cxn modelId="{B2FCDD82-FF1F-48E8-B86F-53240C867243}" type="presParOf" srcId="{DAB4895E-B411-4338-86B0-FDBAC3358181}" destId="{61D1BAE5-748D-47F3-AA1D-10F9000FD971}" srcOrd="1" destOrd="0" presId="urn:microsoft.com/office/officeart/2005/8/layout/orgChart1"/>
    <dgm:cxn modelId="{3E5ADFF3-B116-4A67-8167-659FCA0257D8}" type="presParOf" srcId="{DAB4895E-B411-4338-86B0-FDBAC3358181}" destId="{B49F5E86-ED00-443E-A498-4DDE1982FA8E}" srcOrd="2" destOrd="0" presId="urn:microsoft.com/office/officeart/2005/8/layout/orgChart1"/>
    <dgm:cxn modelId="{FC60BD34-7DF6-4E96-8B81-CC0B112DAABF}" type="presParOf" srcId="{AF8B7F19-D479-48F7-B497-E0EC9365CD44}" destId="{7940C211-9E91-4E6D-B690-9AEE4DED664B}" srcOrd="2" destOrd="0" presId="urn:microsoft.com/office/officeart/2005/8/layout/orgChart1"/>
    <dgm:cxn modelId="{A914841E-AF15-4C88-B08F-72CA11189675}" type="presParOf" srcId="{B2DFD19F-6778-449B-85A7-A0E689E173CC}" destId="{BD84CFD2-0523-44FD-8788-22F855BBF76A}" srcOrd="2" destOrd="0" presId="urn:microsoft.com/office/officeart/2005/8/layout/orgChart1"/>
    <dgm:cxn modelId="{E671E26C-B1E6-4757-8D08-7EFBC3B654E8}" type="presParOf" srcId="{0CEC5107-D19B-47F9-84B8-D2E152B0F067}" destId="{1FFFF7B8-20A8-43DE-99A4-38DEFF1786C0}" srcOrd="2" destOrd="0" presId="urn:microsoft.com/office/officeart/2005/8/layout/orgChart1"/>
    <dgm:cxn modelId="{A4F461F4-4B4A-4F25-8748-D07D14D49EC3}" type="presParOf" srcId="{28A4E695-35AA-4C55-B6A7-7FD525AC6BD4}" destId="{EB1B88E4-95D7-41EB-B62B-4D19A00D70A6}" srcOrd="2" destOrd="0" presId="urn:microsoft.com/office/officeart/2005/8/layout/orgChart1"/>
    <dgm:cxn modelId="{6A895606-C805-441F-83D2-4DE4783B0FDC}" type="presParOf" srcId="{2260BB49-68EC-43A8-BD64-1E6D88D95CE2}" destId="{3C05567D-D2DE-42F7-A6D1-1C27635C2DB1}" srcOrd="2" destOrd="0" presId="urn:microsoft.com/office/officeart/2005/8/layout/orgChart1"/>
    <dgm:cxn modelId="{C5AAA3FF-6155-430F-8DC1-95515483739E}" type="presParOf" srcId="{8B1D5E51-D302-4557-9D7B-7910CBA6B5C4}" destId="{E9EE8440-8507-439D-A4B3-170B9FA1380A}" srcOrd="2" destOrd="0" presId="urn:microsoft.com/office/officeart/2005/8/layout/orgChart1"/>
    <dgm:cxn modelId="{272E37B9-DEE9-47CC-AA99-5A8BFEA4FD47}" type="presParOf" srcId="{E9EE8440-8507-439D-A4B3-170B9FA1380A}" destId="{E7C592A4-554B-44C3-B886-A95879D3D629}" srcOrd="0" destOrd="0" presId="urn:microsoft.com/office/officeart/2005/8/layout/orgChart1"/>
    <dgm:cxn modelId="{6AC31048-4A86-45E8-B96E-FF8A8DCBF043}" type="presParOf" srcId="{E9EE8440-8507-439D-A4B3-170B9FA1380A}" destId="{E52E78C2-79AF-4986-BD5E-13E9DBA05CC3}" srcOrd="1" destOrd="0" presId="urn:microsoft.com/office/officeart/2005/8/layout/orgChart1"/>
    <dgm:cxn modelId="{F9CA6364-11A9-4BA2-B2DB-7B77D87A1665}" type="presParOf" srcId="{E52E78C2-79AF-4986-BD5E-13E9DBA05CC3}" destId="{A5C213A1-A0C9-439D-BFAA-43FF9B87857A}" srcOrd="0" destOrd="0" presId="urn:microsoft.com/office/officeart/2005/8/layout/orgChart1"/>
    <dgm:cxn modelId="{6BBF5406-71AB-424F-BD04-8E00F76CBA32}" type="presParOf" srcId="{A5C213A1-A0C9-439D-BFAA-43FF9B87857A}" destId="{B16862AA-4663-4A69-B72D-A48BA03A2F16}" srcOrd="0" destOrd="0" presId="urn:microsoft.com/office/officeart/2005/8/layout/orgChart1"/>
    <dgm:cxn modelId="{C8A0FB7E-1DB7-4468-9B4B-3DD3AA386441}" type="presParOf" srcId="{A5C213A1-A0C9-439D-BFAA-43FF9B87857A}" destId="{8BC9BEB5-15CB-4331-91B6-E47573625143}" srcOrd="1" destOrd="0" presId="urn:microsoft.com/office/officeart/2005/8/layout/orgChart1"/>
    <dgm:cxn modelId="{AE609288-4D32-40F6-8799-C4DC18554170}" type="presParOf" srcId="{E52E78C2-79AF-4986-BD5E-13E9DBA05CC3}" destId="{4E9CB4A8-447F-43B9-9FA7-8D8DD9013C49}" srcOrd="1" destOrd="0" presId="urn:microsoft.com/office/officeart/2005/8/layout/orgChart1"/>
    <dgm:cxn modelId="{6736FDE3-425D-49CD-9C70-5DD19FFB1661}" type="presParOf" srcId="{E52E78C2-79AF-4986-BD5E-13E9DBA05CC3}" destId="{C2D2F5B2-EC05-440F-86CE-CA857C2F308A}" srcOrd="2" destOrd="0" presId="urn:microsoft.com/office/officeart/2005/8/layout/orgChart1"/>
    <dgm:cxn modelId="{EC688448-2A12-4AE7-8FDC-B9CB160BBBF4}" type="presParOf" srcId="{5F88D208-B877-466A-B421-CF512785C56D}" destId="{0AF7F320-574D-4CFF-8C2A-743BAE10A20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592A4-554B-44C3-B886-A95879D3D629}">
      <dsp:nvSpPr>
        <dsp:cNvPr id="0" name=""/>
        <dsp:cNvSpPr/>
      </dsp:nvSpPr>
      <dsp:spPr>
        <a:xfrm>
          <a:off x="4485086" y="1036388"/>
          <a:ext cx="91440" cy="350509"/>
        </a:xfrm>
        <a:custGeom>
          <a:avLst/>
          <a:gdLst/>
          <a:ahLst/>
          <a:cxnLst/>
          <a:rect l="0" t="0" r="0" b="0"/>
          <a:pathLst>
            <a:path>
              <a:moveTo>
                <a:pt x="135296" y="0"/>
              </a:moveTo>
              <a:lnTo>
                <a:pt x="135296" y="350509"/>
              </a:lnTo>
              <a:lnTo>
                <a:pt x="45720" y="3505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7F6F9-453B-4429-A42A-BA60124EB6B2}">
      <dsp:nvSpPr>
        <dsp:cNvPr id="0" name=""/>
        <dsp:cNvSpPr/>
      </dsp:nvSpPr>
      <dsp:spPr>
        <a:xfrm>
          <a:off x="7530845" y="4404087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42CBE-8A9B-45F1-93A5-6A72E5E10521}">
      <dsp:nvSpPr>
        <dsp:cNvPr id="0" name=""/>
        <dsp:cNvSpPr/>
      </dsp:nvSpPr>
      <dsp:spPr>
        <a:xfrm>
          <a:off x="7801341" y="3842804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E8FF3-B500-48FC-9341-8F6377BE7619}">
      <dsp:nvSpPr>
        <dsp:cNvPr id="0" name=""/>
        <dsp:cNvSpPr/>
      </dsp:nvSpPr>
      <dsp:spPr>
        <a:xfrm>
          <a:off x="7801341" y="3281521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BAF9F-5577-46EA-9F30-CDAEF32DA059}">
      <dsp:nvSpPr>
        <dsp:cNvPr id="0" name=""/>
        <dsp:cNvSpPr/>
      </dsp:nvSpPr>
      <dsp:spPr>
        <a:xfrm>
          <a:off x="7801341" y="2720238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F1C74-5AF2-4451-8450-3B714B38B290}">
      <dsp:nvSpPr>
        <dsp:cNvPr id="0" name=""/>
        <dsp:cNvSpPr/>
      </dsp:nvSpPr>
      <dsp:spPr>
        <a:xfrm>
          <a:off x="7368784" y="2158955"/>
          <a:ext cx="478276" cy="166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06"/>
              </a:lnTo>
              <a:lnTo>
                <a:pt x="478276" y="83006"/>
              </a:lnTo>
              <a:lnTo>
                <a:pt x="478276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C0DB6-325D-4A2B-A05F-4386E1EE0794}">
      <dsp:nvSpPr>
        <dsp:cNvPr id="0" name=""/>
        <dsp:cNvSpPr/>
      </dsp:nvSpPr>
      <dsp:spPr>
        <a:xfrm>
          <a:off x="6574292" y="4404087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DDAEA-C7FF-4A83-B3AB-10AD595CD795}">
      <dsp:nvSpPr>
        <dsp:cNvPr id="0" name=""/>
        <dsp:cNvSpPr/>
      </dsp:nvSpPr>
      <dsp:spPr>
        <a:xfrm>
          <a:off x="6844788" y="3842804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A2DF2-053E-4FCB-B9CA-3FFE43AECF3E}">
      <dsp:nvSpPr>
        <dsp:cNvPr id="0" name=""/>
        <dsp:cNvSpPr/>
      </dsp:nvSpPr>
      <dsp:spPr>
        <a:xfrm>
          <a:off x="6844788" y="3281521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A12F6-1460-41D7-9CC1-B7FFD3198C63}">
      <dsp:nvSpPr>
        <dsp:cNvPr id="0" name=""/>
        <dsp:cNvSpPr/>
      </dsp:nvSpPr>
      <dsp:spPr>
        <a:xfrm>
          <a:off x="6844788" y="2720238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51BB-FA55-4BF8-AEA9-543BC34AFBBD}">
      <dsp:nvSpPr>
        <dsp:cNvPr id="0" name=""/>
        <dsp:cNvSpPr/>
      </dsp:nvSpPr>
      <dsp:spPr>
        <a:xfrm>
          <a:off x="6890508" y="2158955"/>
          <a:ext cx="478276" cy="166013"/>
        </a:xfrm>
        <a:custGeom>
          <a:avLst/>
          <a:gdLst/>
          <a:ahLst/>
          <a:cxnLst/>
          <a:rect l="0" t="0" r="0" b="0"/>
          <a:pathLst>
            <a:path>
              <a:moveTo>
                <a:pt x="478276" y="0"/>
              </a:moveTo>
              <a:lnTo>
                <a:pt x="478276" y="83006"/>
              </a:lnTo>
              <a:lnTo>
                <a:pt x="0" y="83006"/>
              </a:lnTo>
              <a:lnTo>
                <a:pt x="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D58B2-FD6D-4195-9CE6-46CD2DDAF987}">
      <dsp:nvSpPr>
        <dsp:cNvPr id="0" name=""/>
        <dsp:cNvSpPr/>
      </dsp:nvSpPr>
      <dsp:spPr>
        <a:xfrm>
          <a:off x="4620382" y="1036388"/>
          <a:ext cx="2748402" cy="7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289"/>
              </a:lnTo>
              <a:lnTo>
                <a:pt x="2748402" y="644289"/>
              </a:lnTo>
              <a:lnTo>
                <a:pt x="2748402" y="7272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8769C-8353-4A70-8FF5-D50151E277A7}">
      <dsp:nvSpPr>
        <dsp:cNvPr id="0" name=""/>
        <dsp:cNvSpPr/>
      </dsp:nvSpPr>
      <dsp:spPr>
        <a:xfrm>
          <a:off x="5420104" y="2158955"/>
          <a:ext cx="118580" cy="92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931"/>
              </a:lnTo>
              <a:lnTo>
                <a:pt x="118580" y="9249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C5C70-6AE8-43BC-8717-D86E0587DD52}">
      <dsp:nvSpPr>
        <dsp:cNvPr id="0" name=""/>
        <dsp:cNvSpPr/>
      </dsp:nvSpPr>
      <dsp:spPr>
        <a:xfrm>
          <a:off x="5420104" y="2158955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D15C0-B236-46C9-8BB1-D11A76ACCD13}">
      <dsp:nvSpPr>
        <dsp:cNvPr id="0" name=""/>
        <dsp:cNvSpPr/>
      </dsp:nvSpPr>
      <dsp:spPr>
        <a:xfrm>
          <a:off x="4620382" y="1036388"/>
          <a:ext cx="1115937" cy="7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4289"/>
              </a:lnTo>
              <a:lnTo>
                <a:pt x="1115937" y="644289"/>
              </a:lnTo>
              <a:lnTo>
                <a:pt x="1115937" y="7272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4EBB0-667F-4922-B596-FECCF2DE55BF}">
      <dsp:nvSpPr>
        <dsp:cNvPr id="0" name=""/>
        <dsp:cNvSpPr/>
      </dsp:nvSpPr>
      <dsp:spPr>
        <a:xfrm>
          <a:off x="4277893" y="2158955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A2EE4-E781-4B51-823E-1ED1107A48CD}">
      <dsp:nvSpPr>
        <dsp:cNvPr id="0" name=""/>
        <dsp:cNvSpPr/>
      </dsp:nvSpPr>
      <dsp:spPr>
        <a:xfrm>
          <a:off x="4548389" y="1036388"/>
          <a:ext cx="91440" cy="727296"/>
        </a:xfrm>
        <a:custGeom>
          <a:avLst/>
          <a:gdLst/>
          <a:ahLst/>
          <a:cxnLst/>
          <a:rect l="0" t="0" r="0" b="0"/>
          <a:pathLst>
            <a:path>
              <a:moveTo>
                <a:pt x="71993" y="0"/>
              </a:moveTo>
              <a:lnTo>
                <a:pt x="71993" y="644289"/>
              </a:lnTo>
              <a:lnTo>
                <a:pt x="45720" y="644289"/>
              </a:lnTo>
              <a:lnTo>
                <a:pt x="45720" y="7272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AFFF7-695A-4B5A-B8D6-E80081E879FD}">
      <dsp:nvSpPr>
        <dsp:cNvPr id="0" name=""/>
        <dsp:cNvSpPr/>
      </dsp:nvSpPr>
      <dsp:spPr>
        <a:xfrm>
          <a:off x="2400361" y="2158955"/>
          <a:ext cx="1434829" cy="166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06"/>
              </a:lnTo>
              <a:lnTo>
                <a:pt x="1434829" y="83006"/>
              </a:lnTo>
              <a:lnTo>
                <a:pt x="1434829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353CF-864F-487C-A4C2-5BDF26DBA3B5}">
      <dsp:nvSpPr>
        <dsp:cNvPr id="0" name=""/>
        <dsp:cNvSpPr/>
      </dsp:nvSpPr>
      <dsp:spPr>
        <a:xfrm>
          <a:off x="2562421" y="2720238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AA405-1085-477C-8427-D85A394A47FC}">
      <dsp:nvSpPr>
        <dsp:cNvPr id="0" name=""/>
        <dsp:cNvSpPr/>
      </dsp:nvSpPr>
      <dsp:spPr>
        <a:xfrm>
          <a:off x="2400361" y="2158955"/>
          <a:ext cx="478276" cy="166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06"/>
              </a:lnTo>
              <a:lnTo>
                <a:pt x="478276" y="83006"/>
              </a:lnTo>
              <a:lnTo>
                <a:pt x="478276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F8660-6523-4623-840F-9CE89C17C090}">
      <dsp:nvSpPr>
        <dsp:cNvPr id="0" name=""/>
        <dsp:cNvSpPr/>
      </dsp:nvSpPr>
      <dsp:spPr>
        <a:xfrm>
          <a:off x="1922084" y="2158955"/>
          <a:ext cx="478276" cy="166013"/>
        </a:xfrm>
        <a:custGeom>
          <a:avLst/>
          <a:gdLst/>
          <a:ahLst/>
          <a:cxnLst/>
          <a:rect l="0" t="0" r="0" b="0"/>
          <a:pathLst>
            <a:path>
              <a:moveTo>
                <a:pt x="478276" y="0"/>
              </a:moveTo>
              <a:lnTo>
                <a:pt x="478276" y="83006"/>
              </a:lnTo>
              <a:lnTo>
                <a:pt x="0" y="83006"/>
              </a:lnTo>
              <a:lnTo>
                <a:pt x="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36D26-AB48-4713-B0B9-CB4142665F49}">
      <dsp:nvSpPr>
        <dsp:cNvPr id="0" name=""/>
        <dsp:cNvSpPr/>
      </dsp:nvSpPr>
      <dsp:spPr>
        <a:xfrm>
          <a:off x="649315" y="2720238"/>
          <a:ext cx="118580" cy="92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931"/>
              </a:lnTo>
              <a:lnTo>
                <a:pt x="118580" y="9249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38C04-EE99-4D93-AAAE-FFC03CD8CE2A}">
      <dsp:nvSpPr>
        <dsp:cNvPr id="0" name=""/>
        <dsp:cNvSpPr/>
      </dsp:nvSpPr>
      <dsp:spPr>
        <a:xfrm>
          <a:off x="649315" y="2720238"/>
          <a:ext cx="118580" cy="363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648"/>
              </a:lnTo>
              <a:lnTo>
                <a:pt x="118580" y="3636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25771-A401-4355-A71C-15EB08FC174F}">
      <dsp:nvSpPr>
        <dsp:cNvPr id="0" name=""/>
        <dsp:cNvSpPr/>
      </dsp:nvSpPr>
      <dsp:spPr>
        <a:xfrm>
          <a:off x="965531" y="2158955"/>
          <a:ext cx="1434829" cy="166013"/>
        </a:xfrm>
        <a:custGeom>
          <a:avLst/>
          <a:gdLst/>
          <a:ahLst/>
          <a:cxnLst/>
          <a:rect l="0" t="0" r="0" b="0"/>
          <a:pathLst>
            <a:path>
              <a:moveTo>
                <a:pt x="1434829" y="0"/>
              </a:moveTo>
              <a:lnTo>
                <a:pt x="1434829" y="83006"/>
              </a:lnTo>
              <a:lnTo>
                <a:pt x="0" y="83006"/>
              </a:lnTo>
              <a:lnTo>
                <a:pt x="0" y="1660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F8E2E-FAEA-43D3-995B-BD1467D2D9AE}">
      <dsp:nvSpPr>
        <dsp:cNvPr id="0" name=""/>
        <dsp:cNvSpPr/>
      </dsp:nvSpPr>
      <dsp:spPr>
        <a:xfrm>
          <a:off x="2400361" y="1036388"/>
          <a:ext cx="2220021" cy="727296"/>
        </a:xfrm>
        <a:custGeom>
          <a:avLst/>
          <a:gdLst/>
          <a:ahLst/>
          <a:cxnLst/>
          <a:rect l="0" t="0" r="0" b="0"/>
          <a:pathLst>
            <a:path>
              <a:moveTo>
                <a:pt x="2220021" y="0"/>
              </a:moveTo>
              <a:lnTo>
                <a:pt x="2220021" y="644289"/>
              </a:lnTo>
              <a:lnTo>
                <a:pt x="0" y="644289"/>
              </a:lnTo>
              <a:lnTo>
                <a:pt x="0" y="7272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0162C-FB09-4187-A1BB-AE8D48B72DF1}">
      <dsp:nvSpPr>
        <dsp:cNvPr id="0" name=""/>
        <dsp:cNvSpPr/>
      </dsp:nvSpPr>
      <dsp:spPr>
        <a:xfrm>
          <a:off x="4574662" y="398450"/>
          <a:ext cx="91440" cy="166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D2089-2AFD-4976-8BDB-8F0762D3A8E2}">
      <dsp:nvSpPr>
        <dsp:cNvPr id="0" name=""/>
        <dsp:cNvSpPr/>
      </dsp:nvSpPr>
      <dsp:spPr>
        <a:xfrm>
          <a:off x="3974954" y="3180"/>
          <a:ext cx="1290856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/>
            <a:t>JUNTA DE SOCIOS</a:t>
          </a:r>
        </a:p>
      </dsp:txBody>
      <dsp:txXfrm>
        <a:off x="3974954" y="3180"/>
        <a:ext cx="1290856" cy="395269"/>
      </dsp:txXfrm>
    </dsp:sp>
    <dsp:sp modelId="{41E07605-6C35-4C83-B0D8-A70BF7DF7F6B}">
      <dsp:nvSpPr>
        <dsp:cNvPr id="0" name=""/>
        <dsp:cNvSpPr/>
      </dsp:nvSpPr>
      <dsp:spPr>
        <a:xfrm>
          <a:off x="3902944" y="564464"/>
          <a:ext cx="1434877" cy="4719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/>
            <a:t>GERENTE GENERAL</a:t>
          </a:r>
        </a:p>
      </dsp:txBody>
      <dsp:txXfrm>
        <a:off x="3902944" y="564464"/>
        <a:ext cx="1434877" cy="471924"/>
      </dsp:txXfrm>
    </dsp:sp>
    <dsp:sp modelId="{F7F8E808-1D83-4264-8F8F-4BEA74B55828}">
      <dsp:nvSpPr>
        <dsp:cNvPr id="0" name=""/>
        <dsp:cNvSpPr/>
      </dsp:nvSpPr>
      <dsp:spPr>
        <a:xfrm>
          <a:off x="1476710" y="1763685"/>
          <a:ext cx="1847301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COORDINADOR AREA ADMINISTRATIVA</a:t>
          </a:r>
        </a:p>
      </dsp:txBody>
      <dsp:txXfrm>
        <a:off x="1476710" y="1763685"/>
        <a:ext cx="1847301" cy="395269"/>
      </dsp:txXfrm>
    </dsp:sp>
    <dsp:sp modelId="{0F1C66A0-7AC3-4904-8A1F-84FCADE55444}">
      <dsp:nvSpPr>
        <dsp:cNvPr id="0" name=""/>
        <dsp:cNvSpPr/>
      </dsp:nvSpPr>
      <dsp:spPr>
        <a:xfrm>
          <a:off x="570261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COORDINADOR OPERATIVO</a:t>
          </a:r>
        </a:p>
      </dsp:txBody>
      <dsp:txXfrm>
        <a:off x="570261" y="2324968"/>
        <a:ext cx="790539" cy="395269"/>
      </dsp:txXfrm>
    </dsp:sp>
    <dsp:sp modelId="{DE362DFF-8DE0-43D2-98E6-49727039BD26}">
      <dsp:nvSpPr>
        <dsp:cNvPr id="0" name=""/>
        <dsp:cNvSpPr/>
      </dsp:nvSpPr>
      <dsp:spPr>
        <a:xfrm>
          <a:off x="767896" y="288625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CONDUCTORES</a:t>
          </a:r>
        </a:p>
      </dsp:txBody>
      <dsp:txXfrm>
        <a:off x="767896" y="2886251"/>
        <a:ext cx="790539" cy="395269"/>
      </dsp:txXfrm>
    </dsp:sp>
    <dsp:sp modelId="{4D0E006F-F999-42A5-96BE-44ADDB9F78AC}">
      <dsp:nvSpPr>
        <dsp:cNvPr id="0" name=""/>
        <dsp:cNvSpPr/>
      </dsp:nvSpPr>
      <dsp:spPr>
        <a:xfrm>
          <a:off x="767896" y="3447534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MENSAJEROS</a:t>
          </a:r>
        </a:p>
      </dsp:txBody>
      <dsp:txXfrm>
        <a:off x="767896" y="3447534"/>
        <a:ext cx="790539" cy="395269"/>
      </dsp:txXfrm>
    </dsp:sp>
    <dsp:sp modelId="{D9CBDF5B-3531-4C15-A8A0-0CCE313EC6DC}">
      <dsp:nvSpPr>
        <dsp:cNvPr id="0" name=""/>
        <dsp:cNvSpPr/>
      </dsp:nvSpPr>
      <dsp:spPr>
        <a:xfrm>
          <a:off x="1526814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INGENIERO AMBIENTAL</a:t>
          </a:r>
        </a:p>
      </dsp:txBody>
      <dsp:txXfrm>
        <a:off x="1526814" y="2324968"/>
        <a:ext cx="790539" cy="395269"/>
      </dsp:txXfrm>
    </dsp:sp>
    <dsp:sp modelId="{763040B8-82C6-4148-9C70-61F04C49AF31}">
      <dsp:nvSpPr>
        <dsp:cNvPr id="0" name=""/>
        <dsp:cNvSpPr/>
      </dsp:nvSpPr>
      <dsp:spPr>
        <a:xfrm>
          <a:off x="2483367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PROFESIONAL S&amp;SO</a:t>
          </a:r>
        </a:p>
      </dsp:txBody>
      <dsp:txXfrm>
        <a:off x="2483367" y="2324968"/>
        <a:ext cx="790539" cy="395269"/>
      </dsp:txXfrm>
    </dsp:sp>
    <dsp:sp modelId="{2B3565A9-B10C-4A8A-9A2A-4DE2C04D4466}">
      <dsp:nvSpPr>
        <dsp:cNvPr id="0" name=""/>
        <dsp:cNvSpPr/>
      </dsp:nvSpPr>
      <dsp:spPr>
        <a:xfrm>
          <a:off x="2681002" y="288625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Tecnólogos de Seguridad y Salud Ocupacional</a:t>
          </a:r>
        </a:p>
      </dsp:txBody>
      <dsp:txXfrm>
        <a:off x="2681002" y="2886251"/>
        <a:ext cx="790539" cy="395269"/>
      </dsp:txXfrm>
    </dsp:sp>
    <dsp:sp modelId="{C606C63E-DF24-4B4B-9142-1696103479DE}">
      <dsp:nvSpPr>
        <dsp:cNvPr id="0" name=""/>
        <dsp:cNvSpPr/>
      </dsp:nvSpPr>
      <dsp:spPr>
        <a:xfrm>
          <a:off x="3439921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Profesional de Calidad</a:t>
          </a:r>
        </a:p>
      </dsp:txBody>
      <dsp:txXfrm>
        <a:off x="3439921" y="2324968"/>
        <a:ext cx="790539" cy="395269"/>
      </dsp:txXfrm>
    </dsp:sp>
    <dsp:sp modelId="{4A0CBF93-6848-4D90-ACA5-8B21A2768370}">
      <dsp:nvSpPr>
        <dsp:cNvPr id="0" name=""/>
        <dsp:cNvSpPr/>
      </dsp:nvSpPr>
      <dsp:spPr>
        <a:xfrm>
          <a:off x="4198839" y="1763685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 dirty="0"/>
            <a:t>GERENTE DE PROYECTOS</a:t>
          </a:r>
        </a:p>
      </dsp:txBody>
      <dsp:txXfrm>
        <a:off x="4198839" y="1763685"/>
        <a:ext cx="790539" cy="395269"/>
      </dsp:txXfrm>
    </dsp:sp>
    <dsp:sp modelId="{A0EAD318-988A-496B-A0C7-0B45394BBC7F}">
      <dsp:nvSpPr>
        <dsp:cNvPr id="0" name=""/>
        <dsp:cNvSpPr/>
      </dsp:nvSpPr>
      <dsp:spPr>
        <a:xfrm>
          <a:off x="4396474" y="2324968"/>
          <a:ext cx="976197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ADMINISTRADORES DE PROYECTOS</a:t>
          </a:r>
        </a:p>
      </dsp:txBody>
      <dsp:txXfrm>
        <a:off x="4396474" y="2324968"/>
        <a:ext cx="976197" cy="395269"/>
      </dsp:txXfrm>
    </dsp:sp>
    <dsp:sp modelId="{FCE5105C-5AAA-4278-9349-19A68889EFF4}">
      <dsp:nvSpPr>
        <dsp:cNvPr id="0" name=""/>
        <dsp:cNvSpPr/>
      </dsp:nvSpPr>
      <dsp:spPr>
        <a:xfrm>
          <a:off x="5341050" y="1763685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GERENTE COMERCIAL</a:t>
          </a:r>
        </a:p>
      </dsp:txBody>
      <dsp:txXfrm>
        <a:off x="5341050" y="1763685"/>
        <a:ext cx="790539" cy="395269"/>
      </dsp:txXfrm>
    </dsp:sp>
    <dsp:sp modelId="{311E165D-1F2D-4715-A549-87FB75E20596}">
      <dsp:nvSpPr>
        <dsp:cNvPr id="0" name=""/>
        <dsp:cNvSpPr/>
      </dsp:nvSpPr>
      <dsp:spPr>
        <a:xfrm>
          <a:off x="5538685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INGENIEROS COMERCIALES</a:t>
          </a:r>
        </a:p>
      </dsp:txBody>
      <dsp:txXfrm>
        <a:off x="5538685" y="2324968"/>
        <a:ext cx="790539" cy="395269"/>
      </dsp:txXfrm>
    </dsp:sp>
    <dsp:sp modelId="{C6B3C61B-D7B5-4BF1-B905-7E3C511FFA83}">
      <dsp:nvSpPr>
        <dsp:cNvPr id="0" name=""/>
        <dsp:cNvSpPr/>
      </dsp:nvSpPr>
      <dsp:spPr>
        <a:xfrm>
          <a:off x="5538685" y="288625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INGENIEROS DE OFERTAS Y LICITACIONES</a:t>
          </a:r>
        </a:p>
      </dsp:txBody>
      <dsp:txXfrm>
        <a:off x="5538685" y="2886251"/>
        <a:ext cx="790539" cy="395269"/>
      </dsp:txXfrm>
    </dsp:sp>
    <dsp:sp modelId="{E90CC845-5031-4F52-A97E-E48FB0404632}">
      <dsp:nvSpPr>
        <dsp:cNvPr id="0" name=""/>
        <dsp:cNvSpPr/>
      </dsp:nvSpPr>
      <dsp:spPr>
        <a:xfrm>
          <a:off x="6973514" y="1763685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GERENTE DE OBRAS</a:t>
          </a:r>
        </a:p>
      </dsp:txBody>
      <dsp:txXfrm>
        <a:off x="6973514" y="1763685"/>
        <a:ext cx="790539" cy="395269"/>
      </dsp:txXfrm>
    </dsp:sp>
    <dsp:sp modelId="{B7008147-C95B-44AE-A7AA-7BFB0CD22E3E}">
      <dsp:nvSpPr>
        <dsp:cNvPr id="0" name=""/>
        <dsp:cNvSpPr/>
      </dsp:nvSpPr>
      <dsp:spPr>
        <a:xfrm>
          <a:off x="6495238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COORDINADOR AREA ELÉCTRICA</a:t>
          </a:r>
        </a:p>
      </dsp:txBody>
      <dsp:txXfrm>
        <a:off x="6495238" y="2324968"/>
        <a:ext cx="790539" cy="395269"/>
      </dsp:txXfrm>
    </dsp:sp>
    <dsp:sp modelId="{1DC118F2-FA30-410B-AA09-8A12D8CC6B2D}">
      <dsp:nvSpPr>
        <dsp:cNvPr id="0" name=""/>
        <dsp:cNvSpPr/>
      </dsp:nvSpPr>
      <dsp:spPr>
        <a:xfrm>
          <a:off x="6495238" y="288625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INGENIEROS RESIDENTES ELÉCTRICO</a:t>
          </a:r>
        </a:p>
      </dsp:txBody>
      <dsp:txXfrm>
        <a:off x="6495238" y="2886251"/>
        <a:ext cx="790539" cy="395269"/>
      </dsp:txXfrm>
    </dsp:sp>
    <dsp:sp modelId="{4505CFEA-72FB-42F3-B4B9-48C1A68000A3}">
      <dsp:nvSpPr>
        <dsp:cNvPr id="0" name=""/>
        <dsp:cNvSpPr/>
      </dsp:nvSpPr>
      <dsp:spPr>
        <a:xfrm>
          <a:off x="6495238" y="3447534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SUPERVISORES ELÉCTRICOS</a:t>
          </a:r>
        </a:p>
      </dsp:txBody>
      <dsp:txXfrm>
        <a:off x="6495238" y="3447534"/>
        <a:ext cx="790539" cy="395269"/>
      </dsp:txXfrm>
    </dsp:sp>
    <dsp:sp modelId="{D2ABC4AB-6E15-4489-9244-59CB71D9C283}">
      <dsp:nvSpPr>
        <dsp:cNvPr id="0" name=""/>
        <dsp:cNvSpPr/>
      </dsp:nvSpPr>
      <dsp:spPr>
        <a:xfrm>
          <a:off x="6495238" y="400881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TÉCNICOS ELECTRICISTAS</a:t>
          </a:r>
        </a:p>
      </dsp:txBody>
      <dsp:txXfrm>
        <a:off x="6495238" y="4008818"/>
        <a:ext cx="790539" cy="395269"/>
      </dsp:txXfrm>
    </dsp:sp>
    <dsp:sp modelId="{04815438-CCED-46DC-940E-919532FE2D0C}">
      <dsp:nvSpPr>
        <dsp:cNvPr id="0" name=""/>
        <dsp:cNvSpPr/>
      </dsp:nvSpPr>
      <dsp:spPr>
        <a:xfrm>
          <a:off x="6692873" y="457010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AYUDANTES ELÉCTRICOS</a:t>
          </a:r>
        </a:p>
      </dsp:txBody>
      <dsp:txXfrm>
        <a:off x="6692873" y="4570101"/>
        <a:ext cx="790539" cy="395269"/>
      </dsp:txXfrm>
    </dsp:sp>
    <dsp:sp modelId="{EAED429E-51D3-4D81-8EF0-1F300EBD74F2}">
      <dsp:nvSpPr>
        <dsp:cNvPr id="0" name=""/>
        <dsp:cNvSpPr/>
      </dsp:nvSpPr>
      <dsp:spPr>
        <a:xfrm>
          <a:off x="7451791" y="232496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COORDINADOR AREA CIVIL</a:t>
          </a:r>
        </a:p>
      </dsp:txBody>
      <dsp:txXfrm>
        <a:off x="7451791" y="2324968"/>
        <a:ext cx="790539" cy="395269"/>
      </dsp:txXfrm>
    </dsp:sp>
    <dsp:sp modelId="{E55BB389-93FE-4C20-BC58-4260634FFA4A}">
      <dsp:nvSpPr>
        <dsp:cNvPr id="0" name=""/>
        <dsp:cNvSpPr/>
      </dsp:nvSpPr>
      <dsp:spPr>
        <a:xfrm>
          <a:off x="7451791" y="288625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INGENIEROS RESIDENTES CIVILES</a:t>
          </a:r>
        </a:p>
      </dsp:txBody>
      <dsp:txXfrm>
        <a:off x="7451791" y="2886251"/>
        <a:ext cx="790539" cy="395269"/>
      </dsp:txXfrm>
    </dsp:sp>
    <dsp:sp modelId="{B56CCF69-BFE0-4685-BECE-78AC328F53F5}">
      <dsp:nvSpPr>
        <dsp:cNvPr id="0" name=""/>
        <dsp:cNvSpPr/>
      </dsp:nvSpPr>
      <dsp:spPr>
        <a:xfrm>
          <a:off x="7451791" y="3447534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MAESTROS DE OBRA CIVIL</a:t>
          </a:r>
        </a:p>
      </dsp:txBody>
      <dsp:txXfrm>
        <a:off x="7451791" y="3447534"/>
        <a:ext cx="790539" cy="395269"/>
      </dsp:txXfrm>
    </dsp:sp>
    <dsp:sp modelId="{17C8C07B-AA17-4066-98FB-68EE6F5DA35A}">
      <dsp:nvSpPr>
        <dsp:cNvPr id="0" name=""/>
        <dsp:cNvSpPr/>
      </dsp:nvSpPr>
      <dsp:spPr>
        <a:xfrm>
          <a:off x="7451791" y="4008818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OFICIALES CIVILES</a:t>
          </a:r>
        </a:p>
      </dsp:txBody>
      <dsp:txXfrm>
        <a:off x="7451791" y="4008818"/>
        <a:ext cx="790539" cy="395269"/>
      </dsp:txXfrm>
    </dsp:sp>
    <dsp:sp modelId="{C6208579-8FB0-41A5-BA90-691959BFD11A}">
      <dsp:nvSpPr>
        <dsp:cNvPr id="0" name=""/>
        <dsp:cNvSpPr/>
      </dsp:nvSpPr>
      <dsp:spPr>
        <a:xfrm>
          <a:off x="7649426" y="4570101"/>
          <a:ext cx="790539" cy="395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/>
            <a:t>AYUDANTES DE OBRA CIVIL</a:t>
          </a:r>
        </a:p>
      </dsp:txBody>
      <dsp:txXfrm>
        <a:off x="7649426" y="4570101"/>
        <a:ext cx="790539" cy="395269"/>
      </dsp:txXfrm>
    </dsp:sp>
    <dsp:sp modelId="{B16862AA-4663-4A69-B72D-A48BA03A2F16}">
      <dsp:nvSpPr>
        <dsp:cNvPr id="0" name=""/>
        <dsp:cNvSpPr/>
      </dsp:nvSpPr>
      <dsp:spPr>
        <a:xfrm>
          <a:off x="3122380" y="1274289"/>
          <a:ext cx="1408425" cy="225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 dirty="0"/>
            <a:t>CONTADOR</a:t>
          </a:r>
        </a:p>
      </dsp:txBody>
      <dsp:txXfrm>
        <a:off x="3122380" y="1274289"/>
        <a:ext cx="1408425" cy="225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F86E970C-977F-45C2-8F91-240C5B0091E5}" type="datetimeFigureOut">
              <a:rPr lang="es-CO" smtClean="0"/>
              <a:t>24/09/2017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C1BBEEE4-C4AA-49C9-A47C-532DC621FD8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92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550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000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07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842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09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807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BEEE4-C4AA-49C9-A47C-532DC621FD85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30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9861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92020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117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7068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853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7310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9326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176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785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367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6653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DC152-411E-47B4-8B28-E531226BB476}" type="datetimeFigureOut">
              <a:rPr lang="es-VE" smtClean="0"/>
              <a:t>24/9/2017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62A32-844C-4BFE-AC3E-D5584A4325F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12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26" Type="http://schemas.openxmlformats.org/officeDocument/2006/relationships/image" Target="../media/image66.jpeg"/><Relationship Id="rId3" Type="http://schemas.openxmlformats.org/officeDocument/2006/relationships/image" Target="../media/image3.png"/><Relationship Id="rId21" Type="http://schemas.openxmlformats.org/officeDocument/2006/relationships/image" Target="../media/image61.jpeg"/><Relationship Id="rId7" Type="http://schemas.openxmlformats.org/officeDocument/2006/relationships/image" Target="../media/image47.jpeg"/><Relationship Id="rId12" Type="http://schemas.openxmlformats.org/officeDocument/2006/relationships/image" Target="../media/image52.gif"/><Relationship Id="rId17" Type="http://schemas.openxmlformats.org/officeDocument/2006/relationships/image" Target="../media/image57.jpeg"/><Relationship Id="rId25" Type="http://schemas.openxmlformats.org/officeDocument/2006/relationships/image" Target="../media/image65.jpeg"/><Relationship Id="rId2" Type="http://schemas.openxmlformats.org/officeDocument/2006/relationships/image" Target="../media/image4.png"/><Relationship Id="rId16" Type="http://schemas.openxmlformats.org/officeDocument/2006/relationships/image" Target="../media/image56.jpeg"/><Relationship Id="rId20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24" Type="http://schemas.openxmlformats.org/officeDocument/2006/relationships/image" Target="../media/image64.jpeg"/><Relationship Id="rId5" Type="http://schemas.openxmlformats.org/officeDocument/2006/relationships/image" Target="../media/image45.png"/><Relationship Id="rId15" Type="http://schemas.openxmlformats.org/officeDocument/2006/relationships/image" Target="../media/image55.jpeg"/><Relationship Id="rId23" Type="http://schemas.openxmlformats.org/officeDocument/2006/relationships/image" Target="../media/image63.jpeg"/><Relationship Id="rId10" Type="http://schemas.openxmlformats.org/officeDocument/2006/relationships/image" Target="../media/image50.jpeg"/><Relationship Id="rId19" Type="http://schemas.openxmlformats.org/officeDocument/2006/relationships/image" Target="../media/image59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Relationship Id="rId14" Type="http://schemas.openxmlformats.org/officeDocument/2006/relationships/image" Target="../media/image54.gif"/><Relationship Id="rId22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37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0"/>
            <a:ext cx="6480720" cy="68887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1920" y="-27384"/>
            <a:ext cx="5328592" cy="69127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914" y="5301208"/>
            <a:ext cx="2660582" cy="20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0264" y="1256433"/>
            <a:ext cx="4804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Plantas Eléctricas desde 10 KVA hasta 20 MVA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Subestaciones Eléctricas Aisladas en Aire en BT, MT y 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Subestaciones Eléctricas Aisladas en SF6 en BT, MT y 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Soluciones Solares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Rectificadores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Equipamiento en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Redes Eléctricas de MT (11.4 KV, 13.8 KV, 34.5 KV )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42B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-39551" y="620688"/>
            <a:ext cx="7203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SUMINISTROS ELÉCTRICOS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493477"/>
            <a:ext cx="3654138" cy="2425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7" y="5006691"/>
            <a:ext cx="4274695" cy="1411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606" y="4087011"/>
            <a:ext cx="2989751" cy="2365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21" name="32 Rectángulo"/>
          <p:cNvSpPr/>
          <p:nvPr/>
        </p:nvSpPr>
        <p:spPr>
          <a:xfrm>
            <a:off x="8172757" y="6378996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30 Rectángulo"/>
          <p:cNvSpPr/>
          <p:nvPr/>
        </p:nvSpPr>
        <p:spPr>
          <a:xfrm>
            <a:off x="8183663" y="6453597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10</a:t>
            </a:r>
            <a:endParaRPr lang="es-VE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4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3"/>
          <a:stretch/>
        </p:blipFill>
        <p:spPr>
          <a:xfrm>
            <a:off x="6372200" y="3397847"/>
            <a:ext cx="2390625" cy="2917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-1" y="1416307"/>
            <a:ext cx="6054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y Tramites de Acometidas, Redes Eléctricas y Subestaciones Ante el Operador de 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Mantenimiento, Operación y Montaje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de Instalaciones eléctricas Residenciales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Mantenimiento, Operación y Montaje de Redes de Distribución de MT y BT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Mantenimiento, Operación y Montaje de Subestaciones Eléctricas tipo AIS y GIS en MT y 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Mantenimiento, Operación y Montaje de Soluciones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Solares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42B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-39551" y="620688"/>
            <a:ext cx="7203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MONTAJE ELECTROMECÁNICO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267005"/>
            <a:ext cx="2943931" cy="1954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02" y="4328856"/>
            <a:ext cx="2886315" cy="200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/>
          <p:nvPr/>
        </p:nvPicPr>
        <p:blipFill rotWithShape="1">
          <a:blip r:embed="rId7" cstate="print"/>
          <a:srcRect r="47929"/>
          <a:stretch/>
        </p:blipFill>
        <p:spPr bwMode="auto">
          <a:xfrm>
            <a:off x="3562368" y="4278629"/>
            <a:ext cx="2650783" cy="2154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21" name="32 Rectángulo"/>
          <p:cNvSpPr/>
          <p:nvPr/>
        </p:nvSpPr>
        <p:spPr>
          <a:xfrm>
            <a:off x="8194848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30 Rectángulo"/>
          <p:cNvSpPr/>
          <p:nvPr/>
        </p:nvSpPr>
        <p:spPr>
          <a:xfrm>
            <a:off x="8183663" y="6453597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11</a:t>
            </a:r>
            <a:endParaRPr lang="es-VE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348" y="1894540"/>
            <a:ext cx="40161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Cableado Estructurado Categoría 5ª, 6ª, 7ª y Fibra Óptica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Diseño e implementación de CCTV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Diseño e implementación de Controles de Acceso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Diseño e Implementación de Alarmas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Diseño e Implementación de sistemas BMS para edificios y oficinas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Pruebas Con protocolo de Comunicaciones MODBUS /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Modbus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Plus / RTU /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Profibus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42B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-13523" y="655391"/>
            <a:ext cx="720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Tahoma"/>
                <a:cs typeface="Tahoma"/>
              </a:rPr>
              <a:t>SUMINISTRO Y MONTAJE EN TELECOMUNICACIONES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84" y="1913160"/>
            <a:ext cx="4477895" cy="3173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6" name="32 Rectángulo"/>
          <p:cNvSpPr/>
          <p:nvPr/>
        </p:nvSpPr>
        <p:spPr>
          <a:xfrm>
            <a:off x="8194848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30 Rectángulo"/>
          <p:cNvSpPr/>
          <p:nvPr/>
        </p:nvSpPr>
        <p:spPr>
          <a:xfrm>
            <a:off x="8183663" y="6453597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12</a:t>
            </a:r>
            <a:endParaRPr lang="es-VE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8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" y="569242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13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79512" y="134076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Asesoría y Acompañamiento a las Secretarías de Planeación e Infraestructura</a:t>
            </a:r>
          </a:p>
          <a:p>
            <a:pPr algn="just"/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Desarrollo urbano</a:t>
            </a:r>
          </a:p>
          <a:p>
            <a:pPr algn="just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Planeamiento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 desarrollo urbano: Se ha realizado la revisión y ajuste de Esquemas de Ordenamiento Territorial – EOT, para algunas entidades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gubernamentales.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CONSULTORÍA EN INGENIERÍA CIVIL</a:t>
            </a:r>
            <a:endParaRPr lang="en-US" sz="2400" b="1" dirty="0" smtClean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662" t="28300" r="782" b="16401"/>
          <a:stretch/>
        </p:blipFill>
        <p:spPr>
          <a:xfrm>
            <a:off x="1619672" y="2708920"/>
            <a:ext cx="6022630" cy="3222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3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144" y="1717221"/>
            <a:ext cx="3375150" cy="45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" y="569242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14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23528" y="1412776"/>
            <a:ext cx="4680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Supervisoría, Interventoría: Se ha realizado la supervisoría en la ejecución de proyectos Civiles tales como Colegios, Hospitales, Centros de Salud, Vías, Red Hidráulicas y Sanitarias de Urbanizaciones, Túnel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Linners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Diseños de obras civiles.</a:t>
            </a:r>
          </a:p>
          <a:p>
            <a:pPr marL="285750" indent="-285750" algn="just">
              <a:buFontTx/>
              <a:buChar char="-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Topografía; Se cuenta con estaciones total de última generación, niveles de precisión, GPS de Alta precisión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Mono-frecuencia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 GPS de mano.</a:t>
            </a:r>
            <a:endParaRPr lang="es-CO" sz="1600" dirty="0"/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CONSULTORÍA EN INGENIERÍA CIVIL</a:t>
            </a:r>
            <a:endParaRPr lang="en-US" sz="2400" b="1" dirty="0" smtClean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20" y="3967321"/>
            <a:ext cx="3995936" cy="2247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19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81"/>
          <a:stretch/>
        </p:blipFill>
        <p:spPr bwMode="auto">
          <a:xfrm>
            <a:off x="5344892" y="2076578"/>
            <a:ext cx="3240360" cy="410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" y="569242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15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79512" y="1340768"/>
            <a:ext cx="482453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Desarrollo urbano</a:t>
            </a:r>
          </a:p>
          <a:p>
            <a:pPr algn="just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Planeación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iseños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 ingeniería y aplicaciones en proyectos de vivienda: Se han realizado varias proyectos de vivienda, donde se incluye Diseños arquitectónicos, Estructurales, de Urbanismo, Urbanismo Eléctrico, Sanitario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Residual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Sanitario Aguas lluvias y Potable. Estos proyectos han sido realizados en Municipio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Girardot: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(Villas del Sol - 20 Viviendas),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Melgar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Ricaurte: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Pacolí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- 153 Viviendas),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Tocaima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Maroa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- 90 Viviendas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y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GoldCup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(105 Lotes),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Verdeterra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(31 Viviendas),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Viotá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(VIS Brisas del Tequendama - 350 Viviendas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BlackMont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(64 Apartamentos) y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Nilo: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Mauco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- 20 Viviendas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CONSULTORÍA EN INGENIERÍA CIVIL</a:t>
            </a:r>
            <a:endParaRPr lang="en-US" sz="2400" b="1" dirty="0" smtClean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633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-17241" y="620526"/>
            <a:ext cx="608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</a:t>
            </a:r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CIVILES</a:t>
            </a:r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lang="es-CO" sz="2400" b="1" dirty="0" smtClean="0">
                <a:solidFill>
                  <a:srgbClr val="002060"/>
                </a:solidFill>
                <a:latin typeface="Tahoma"/>
                <a:cs typeface="Tahoma"/>
              </a:rPr>
              <a:t>HIDRÁULICAS</a:t>
            </a:r>
            <a:endParaRPr lang="en-US" sz="2400" b="1" dirty="0" smtClean="0">
              <a:solidFill>
                <a:srgbClr val="002060"/>
              </a:solidFill>
              <a:latin typeface="Tahoma"/>
              <a:cs typeface="Tahoma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16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3707904" y="1556792"/>
            <a:ext cx="4877348" cy="237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Obras Civiles Hidráulicas</a:t>
            </a:r>
          </a:p>
          <a:p>
            <a:pPr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Aguas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subterráneas y pozos profundos: En consorcio con compañías de perforación y con el objeto de solucionar problemas de suministro de Agua en Condominios campestres, se han construido, mantenido y restaurado pozos profundos para la extracción de aguas subterráneas.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dirty="0"/>
          </a:p>
        </p:txBody>
      </p:sp>
      <p:sp>
        <p:nvSpPr>
          <p:cNvPr id="10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1026" name="Picture 2" descr="Resultado de imagen para perforacion pozos profundos para ag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8681" y="3642361"/>
            <a:ext cx="3651953" cy="2738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http://www.corex.com.co/wp-content/uploads/2014/12/IMG-20141008-WA0000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08" y="1397780"/>
            <a:ext cx="2803246" cy="4983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623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42"/>
          <a:stretch/>
        </p:blipFill>
        <p:spPr>
          <a:xfrm>
            <a:off x="4788023" y="4446193"/>
            <a:ext cx="3214305" cy="2132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1589841"/>
            <a:ext cx="3686708" cy="272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SANITARIAS Y DE URBANISMO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9553" y="1556792"/>
            <a:ext cx="410445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Redes de distribución de agua potable:</a:t>
            </a: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Se ha llevado a cabo la instalación de más de 4.000 metros de tubería de agua potable PAVCO y TUBOSA con diámetros máximo de 3 pulgadas y se han instalado más de 240 m en tuberías de alta presión con diámetros mayores a 6 pulgadas.</a:t>
            </a: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17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84" y="3501008"/>
            <a:ext cx="3816024" cy="27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76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072" y="1556792"/>
            <a:ext cx="3530928" cy="4707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SANITARIAS Y DE URBANISMO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9552" y="1562015"/>
            <a:ext cx="425151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Redes de distribución de aguas servidas:</a:t>
            </a: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En aguas servidas y donde no solamente tenemos en cuenta las aguas residuales, sino las lluvias, se ha instalado más de 3.000 m de tubería</a:t>
            </a:r>
            <a:r>
              <a:rPr kumimoji="0" lang="es-ES" altLang="es-CO" sz="1600" b="0" u="none" strike="noStrike" cap="none" normalizeH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en diámetros de 8” a 36”,</a:t>
            </a:r>
            <a:r>
              <a:rPr kumimoji="0" lang="es-ES" altLang="es-CO" sz="1600" b="0" u="none" strike="noStrike" cap="none" normalizeH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es-ES" altLang="es-CO" sz="1600" b="0" u="none" strike="noStrike" cap="none" normalizeH="0" baseline="0" dirty="0" smtClean="0">
                <a:ln>
                  <a:noFill/>
                </a:ln>
                <a:effectLst/>
              </a:rPr>
              <a:t> tubería po</a:t>
            </a:r>
            <a:r>
              <a:rPr lang="es-ES" altLang="es-CO" sz="1600" dirty="0" smtClean="0"/>
              <a:t>r túnel liner, construcción de pozos de inspección. </a:t>
            </a:r>
            <a:endParaRPr kumimoji="0" lang="es-CO" altLang="es-CO" sz="1800" b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18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3456398"/>
            <a:ext cx="3736807" cy="2802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3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667639"/>
            <a:ext cx="4266701" cy="2400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INSTITUCIONALES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19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867"/>
          <a:stretch/>
        </p:blipFill>
        <p:spPr>
          <a:xfrm>
            <a:off x="467544" y="3861048"/>
            <a:ext cx="4763400" cy="2388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47564" y="1988840"/>
            <a:ext cx="28771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CO" sz="1600" dirty="0" smtClean="0">
                <a:cs typeface="Arial" panose="020B0604020202020204" pitchFamily="34" charset="0"/>
              </a:rPr>
              <a:t>Hospitales, Centros de Salud: Se ha realizado la construcción, remodelación, mantenimiento y adecuación de Hospitales y Centros de Salud.</a:t>
            </a:r>
            <a:endParaRPr kumimoji="0" lang="es-CO" altLang="es-CO" sz="1800" b="0" u="none" strike="noStrike" cap="none" normalizeH="0" baseline="0" dirty="0" smtClean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28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68041" y="2564904"/>
            <a:ext cx="8271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Somos especialistas en servicios de Ingeniería, Consultoría, Suministros, Obras, Operación, Mantenimiento y Puesta en Servicio de Soluciones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Eléctricas, Civiles y Mecánicas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 capacidad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de: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Planear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, diseñar, construir, operar y mantener obras para el desarrollo urbano, industrial y de infraestructura del país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392497" y="620688"/>
            <a:ext cx="32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QUIENES SOMOS?</a:t>
            </a: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02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08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784" y="1738580"/>
            <a:ext cx="4925404" cy="2770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INSTITUCIONALES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564" y="1988840"/>
            <a:ext cx="28771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CO" sz="1600" dirty="0" smtClean="0">
                <a:cs typeface="Arial" panose="020B0604020202020204" pitchFamily="34" charset="0"/>
              </a:rPr>
              <a:t>Hospitales, Centros de Salud: Se ha realizado la construcción, remodelación, mantenimiento y adecuación de Hospitales y Centros de Salud.</a:t>
            </a:r>
            <a:endParaRPr kumimoji="0" lang="es-CO" altLang="es-CO" sz="1800" b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20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64" y="4017438"/>
            <a:ext cx="3816424" cy="2295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85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C:\MIS DOCUMENTOS\MIS IMAGENES\2016\12 02 2016 FOTOS VARIAS SIN CLASIFICAR\20161126_13152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6775" y="1628800"/>
            <a:ext cx="4758055" cy="267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INSTITUCIONALES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49542" y="2060848"/>
            <a:ext cx="277230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CO" sz="1600" dirty="0" smtClean="0">
                <a:cs typeface="Arial" panose="020B0604020202020204" pitchFamily="34" charset="0"/>
              </a:rPr>
              <a:t>Centros Educativos y de formación: Se ha realizado la construcción, remodelación, adecuación y mantenimiento de Obras Institucionales Educativas.</a:t>
            </a:r>
            <a:endParaRPr kumimoji="0" lang="es-CO" altLang="es-CO" sz="1800" b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21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20" name="Imagen 19" descr="C:\MIS DOCUMENTOS\MIS IMAGENES\2016\12 16 2016 FOTOS VARIAS SIN CLASIFICAR\20161212_125844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324" y="3789040"/>
            <a:ext cx="4200525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 descr="C:\Users\edwar\Downloads\20161224_160709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4408536"/>
            <a:ext cx="3262913" cy="1999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38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504" y="1659503"/>
            <a:ext cx="4668011" cy="3501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04465" y="620688"/>
            <a:ext cx="642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INSTITUCIONALES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91184" y="1772816"/>
            <a:ext cx="32167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CO" sz="1600" dirty="0" smtClean="0">
                <a:cs typeface="Arial" panose="020B0604020202020204" pitchFamily="34" charset="0"/>
              </a:rPr>
              <a:t>Centros Educativos y de formación: Se ha realizado la construcción, remodelación, adecuación y mantenimiento de Obras Institucionales Educativas.</a:t>
            </a:r>
            <a:endParaRPr kumimoji="0" lang="es-CO" altLang="es-CO" sz="1800" b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8172400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22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84" y="3400754"/>
            <a:ext cx="4944912" cy="2924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57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03548" y="1752009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Vías de comunicación en Adoquín de Arcilla: En su mayoría la estructura de las vías construidas han sido en sub base, recebo seleccionado, arena y adoquín, se tiene un poco más de 18.000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m2 y pavimentos rígidos.</a:t>
            </a:r>
            <a:endParaRPr lang="es-CO" sz="1600" dirty="0"/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CIVILES DE TRANSPORTE </a:t>
            </a:r>
          </a:p>
        </p:txBody>
      </p:sp>
      <p:pic>
        <p:nvPicPr>
          <p:cNvPr id="20" name="Imagen 19" descr="D:\Mis Documentos\Mis Imágenes\2009\Enero de 2009 - Kodak\100_8677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8356" y="1627308"/>
            <a:ext cx="3768569" cy="2305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 descr="D:\Mis Documentos\Mis Imágenes\2010\Diciembre de 2010\Fotografías\2012201006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5108" y="4113420"/>
            <a:ext cx="3118552" cy="2034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3" name="32 Rectángulo"/>
          <p:cNvSpPr/>
          <p:nvPr/>
        </p:nvSpPr>
        <p:spPr>
          <a:xfrm>
            <a:off x="8166074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23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573016"/>
            <a:ext cx="4104456" cy="2754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47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C:\Users\ANDRESF\AppData\Local\Microsoft\Windows\Temporary Internet Files\Content.Word\100_203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3968" y="1876285"/>
            <a:ext cx="4310862" cy="2410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n 23" descr="C:\Users\Ing_Res_\Documents\EDWARD\FOTOS\18 28 12 2015 FOTOS APULO ALAMEDA LA VEGA\20151228_170135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4475" y="4443664"/>
            <a:ext cx="2230636" cy="164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12660" y="1916832"/>
            <a:ext cx="3355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Vías de comunicación en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Placa Huella.</a:t>
            </a:r>
          </a:p>
          <a:p>
            <a:pPr lvl="0" algn="just"/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Construcciones en Adoquín.</a:t>
            </a:r>
            <a:endParaRPr lang="es-CO" sz="1600" dirty="0"/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CIVILES DE TRANSPORTE </a:t>
            </a:r>
          </a:p>
        </p:txBody>
      </p:sp>
      <p:sp>
        <p:nvSpPr>
          <p:cNvPr id="11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3" name="32 Rectángulo"/>
          <p:cNvSpPr/>
          <p:nvPr/>
        </p:nvSpPr>
        <p:spPr>
          <a:xfrm>
            <a:off x="8166074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24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23" name="Imagen 22" descr="C:\Users\Ing_Res_\Documents\EDWARD\FOTOS\18 28 12 2015 FOTOS APULO ALAMEDA LA VEGA\20151228_165609.jpg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356" y="3199725"/>
            <a:ext cx="5613400" cy="315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169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35889" y="1444175"/>
            <a:ext cx="393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Construcción de Puentes: Se ha llevado a cabo la construcción de más de 3 puentes.</a:t>
            </a:r>
            <a:endParaRPr lang="es-CO" sz="1600" dirty="0"/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OBRAS CIVILES DE TRANSPORTE </a:t>
            </a:r>
          </a:p>
        </p:txBody>
      </p:sp>
      <p:sp>
        <p:nvSpPr>
          <p:cNvPr id="11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3" name="32 Rectángulo"/>
          <p:cNvSpPr/>
          <p:nvPr/>
        </p:nvSpPr>
        <p:spPr>
          <a:xfrm>
            <a:off x="8166074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25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754" y="4400595"/>
            <a:ext cx="2837064" cy="2127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89" y="2420888"/>
            <a:ext cx="4381659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6754" y="1444175"/>
            <a:ext cx="3181630" cy="2805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51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01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4465" y="620688"/>
            <a:ext cx="597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ALGUNOS DE NUESTROS CLIENTES</a:t>
            </a:r>
            <a:endParaRPr lang="en-US" sz="2400" b="1" dirty="0" smtClean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11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3" name="32 Rectángulo"/>
          <p:cNvSpPr/>
          <p:nvPr/>
        </p:nvSpPr>
        <p:spPr>
          <a:xfrm>
            <a:off x="8166074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30 Rectángulo"/>
          <p:cNvSpPr/>
          <p:nvPr/>
        </p:nvSpPr>
        <p:spPr>
          <a:xfrm>
            <a:off x="8166508" y="6418203"/>
            <a:ext cx="380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500" b="1" dirty="0" smtClean="0">
                <a:solidFill>
                  <a:schemeClr val="bg1"/>
                </a:solidFill>
              </a:rPr>
              <a:t>26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Resultado de imagen para fundacion social santa mar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6" y="1196752"/>
            <a:ext cx="1009228" cy="10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epc cundinamar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97" y="1412776"/>
            <a:ext cx="1063341" cy="7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epc cundinamar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831" y="1494169"/>
            <a:ext cx="1207907" cy="6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ingis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1" b="24057"/>
          <a:stretch/>
        </p:blipFill>
        <p:spPr bwMode="auto">
          <a:xfrm>
            <a:off x="3716738" y="1394892"/>
            <a:ext cx="1413113" cy="7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procidr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80" y="1570087"/>
            <a:ext cx="1835567" cy="6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alcaldia de tocaim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76" y="1493031"/>
            <a:ext cx="1310780" cy="6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alcaldia de apul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06" y="2443759"/>
            <a:ext cx="1097729" cy="10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sultado de imagen para alcaldia de girardo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35" y="2372615"/>
            <a:ext cx="1200401" cy="1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sultado de imagen para alcaldia de chipaqu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21" y="2440318"/>
            <a:ext cx="1344403" cy="107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sultado de imagen para alcaldia de cogu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24" y="2431253"/>
            <a:ext cx="1182708" cy="10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n para alcaldia de anapoim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80" y="2440318"/>
            <a:ext cx="1376462" cy="110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sultado de imagen para alcaldia de guataqui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31" y="2337518"/>
            <a:ext cx="824387" cy="127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esultado de imagen para alcaldia de guataqui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14162" r="14323" b="11752"/>
          <a:stretch/>
        </p:blipFill>
        <p:spPr bwMode="auto">
          <a:xfrm>
            <a:off x="7812359" y="2344629"/>
            <a:ext cx="959769" cy="12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Resultado de imagen para comite de cafetero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2" y="3779267"/>
            <a:ext cx="1185215" cy="11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sultado de imagen para emserfusa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/>
          <a:stretch/>
        </p:blipFill>
        <p:spPr bwMode="auto">
          <a:xfrm>
            <a:off x="1561630" y="3793109"/>
            <a:ext cx="1725501" cy="11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Resultado de imagen para eaaa espinal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64" y="3989281"/>
            <a:ext cx="1864766" cy="7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Resultado de imagen para espucoell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71" y="3989281"/>
            <a:ext cx="1803105" cy="84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Resultado de imagen para alcaldia de coell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44" y="3807796"/>
            <a:ext cx="995252" cy="11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Resultado de imagen para proteccion catodica de colombia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4724" r="15107"/>
          <a:stretch/>
        </p:blipFill>
        <p:spPr bwMode="auto">
          <a:xfrm>
            <a:off x="198649" y="5278530"/>
            <a:ext cx="1224137" cy="9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Resultado de imagen para hospital marco felipe afanador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7" t="20720" r="7411" b="20481"/>
          <a:stretch/>
        </p:blipFill>
        <p:spPr bwMode="auto">
          <a:xfrm>
            <a:off x="2627784" y="5220929"/>
            <a:ext cx="2695160" cy="10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Resultado de imagen para hospital silvania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22334" r="10429" b="25114"/>
          <a:stretch/>
        </p:blipFill>
        <p:spPr bwMode="auto">
          <a:xfrm>
            <a:off x="7165547" y="5418820"/>
            <a:ext cx="1606581" cy="6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Resultado de imagen para alcaldia de tena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66" y="5255792"/>
            <a:ext cx="937470" cy="9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Resultado de imagen para hospital de anolaima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4281" r="6507" b="17019"/>
          <a:stretch/>
        </p:blipFill>
        <p:spPr bwMode="auto">
          <a:xfrm>
            <a:off x="5347439" y="5229200"/>
            <a:ext cx="1681353" cy="85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2 Rectángulo"/>
          <p:cNvSpPr/>
          <p:nvPr/>
        </p:nvSpPr>
        <p:spPr>
          <a:xfrm>
            <a:off x="6372200" y="6065467"/>
            <a:ext cx="27718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TextBox 8"/>
          <p:cNvSpPr txBox="1"/>
          <p:nvPr/>
        </p:nvSpPr>
        <p:spPr>
          <a:xfrm>
            <a:off x="6372200" y="6165304"/>
            <a:ext cx="27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Bogotá, 30 de </a:t>
            </a:r>
            <a:r>
              <a:rPr lang="en-US" sz="1200" b="1" dirty="0" err="1" smtClean="0">
                <a:solidFill>
                  <a:schemeClr val="bg1"/>
                </a:solidFill>
                <a:latin typeface="Tahoma"/>
                <a:cs typeface="Tahoma"/>
              </a:rPr>
              <a:t>Junio</a:t>
            </a:r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 de </a:t>
            </a:r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2017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206067"/>
            <a:ext cx="5439837" cy="4039511"/>
          </a:xfrm>
          <a:prstGeom prst="rect">
            <a:avLst/>
          </a:prstGeom>
        </p:spPr>
      </p:pic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932" y="4057578"/>
            <a:ext cx="9137068" cy="232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Teléfono / </a:t>
            </a: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57+1 535 8532</a:t>
            </a:r>
            <a:endParaRPr lang="es-CO" sz="15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Celular / </a:t>
            </a: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 3494443 - 3004937014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</a:t>
            </a: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Carrera 108 N° 156 - 18 </a:t>
            </a: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Bogotá DC, Colombia.</a:t>
            </a:r>
            <a:endParaRPr lang="es-CO" sz="15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/ </a:t>
            </a: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 19 N</a:t>
            </a: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 </a:t>
            </a: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24 - 468 Girardot, Cund</a:t>
            </a:r>
            <a:r>
              <a:rPr lang="es-CO" sz="15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gerencia@grupoacera.com</a:t>
            </a:r>
            <a:endParaRPr lang="es-CO" sz="15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15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www.grupoacera.com</a:t>
            </a:r>
            <a:endParaRPr lang="es-CO" sz="15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38968" y="2420888"/>
            <a:ext cx="8271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Nuestra misión es dar valor a nuestros clientes a través de la prestación de servicios de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Ingeniería Eléctrica, Civil y Mecánica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ectores Públicos, Energético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Construcción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Infraestructura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etróleo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&amp; gas e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392497" y="620688"/>
            <a:ext cx="32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MISIÓN</a:t>
            </a:r>
            <a:endParaRPr lang="es-CO" sz="24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03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26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54825" y="2420888"/>
            <a:ext cx="8271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 el 2023 ser la empresa líder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servicios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de Ingeniería Eléctrica y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Civil, consolidándonos como aliado estratégico de las empresas del sector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energético,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construcción, infraestructura,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petróleo &amp;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gas, Industrial y de todos nuestros aliados Públicos y Privados.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286228" y="620526"/>
            <a:ext cx="32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VISIÓN</a:t>
            </a:r>
            <a:endParaRPr lang="es-CO" sz="24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04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717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61138" y="1124744"/>
            <a:ext cx="827130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GRUPO ACERA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 una empresa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de Ingeniería, Consultoría, Suministros, Obras, Operación, Mantenimiento y Puesta en Servicio de Soluciones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Eléctricas, Civiles y Mecánicas,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comprometiéndose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a realizar sus actividades en un marco de cumplimiento de la legislación nacional, internacional y de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suscritos aplicables a sus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GRUPO ACERA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 comprometido con la gestión de calidad, la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protección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ambiental,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la seguridad y salud de sus colaboradores, con orientación hacia la mejora continua de sus procesos y la satisfacción de sus clientes. </a:t>
            </a:r>
          </a:p>
          <a:p>
            <a:pPr algn="just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GRUPO ACERA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enfoca sus acciones en: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Prevenir accidentes y enfermedades, mejorando continuamente las condiciones de trabajo.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Prevenir la contaminación al medio ambiente, controlando sus impactos, haciendo uso eficiente de los recursos y asegurando la disposición adecuada de los residuos generados.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Fomentar la responsabilidad social con sus grupos de interés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Evitar daños a su propiedad y la de sus clientes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Prestar sus servicios con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calidad, oportunidad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, confiabilidad y rentabilidad adecuada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Lograr los compromisos de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la empresa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 los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recursos humanos, económicos y técnicos necesarios para el mejoramiento de sus servicios y el desarrollo integral de sus colaboradores.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286228" y="620526"/>
            <a:ext cx="471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POLITICA DE GESTIÓN INTEGRAL</a:t>
            </a:r>
            <a:endParaRPr lang="es-CO" sz="24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05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15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79512" y="1196752"/>
            <a:ext cx="87733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NUESTRO PERSONAL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Creemos en el sentido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de la responsabilidad,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sentido de pertenencia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 desarrollo personal.</a:t>
            </a:r>
          </a:p>
          <a:p>
            <a:pPr algn="just"/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Creamos un entorno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propicio, promoviendo a nuestro personal, brindando formación especializada, trabajando en la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calidad humana, facilidad de comunicación y empatía. </a:t>
            </a: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HONESTIDAD: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Garantizando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la objetividad, independencia de criterio y confidencialidad en la relación con nuestros clientes.</a:t>
            </a: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CONFIANZA: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Estableciendo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relaciones fundadas en la lealtad, tanto con nuestro personal, nuestros proveedores, nuestros socios, como con nuestros clientes.</a:t>
            </a: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FIABILIDAD: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Somos cumplidos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en todo aquello que decimos y hacemos.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Buscando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soluciones, no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creamos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problemas y siempre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respetando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nuestros compromisos.</a:t>
            </a: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PROFESIONALIDAD: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gusta nuestro trabajo y lo reflejamos en el día a día. Transmitimos a nuestro cliente que somos tan profesionales en nuestro negocio, como él lo es en el suyo.</a:t>
            </a:r>
          </a:p>
          <a:p>
            <a:pPr algn="just"/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EXCELENCIA: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Buscamos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la excelencia como meta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tanto personal como objetivo de empresa,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conociendo la importancia del esfuerzo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y mejora día a día.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286228" y="620526"/>
            <a:ext cx="32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VALORES</a:t>
            </a:r>
            <a:endParaRPr lang="es-CO" sz="24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06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742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0" y="593836"/>
            <a:ext cx="324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/>
              <a:t>ORGANIGRAMA</a:t>
            </a:r>
            <a:endParaRPr lang="es-CO" sz="28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07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917848" y="5503359"/>
            <a:ext cx="49971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con Tarjeta Profesional ACIEM - COPNIA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Tecnólogos Electricistas con Tarjeta CONALTEL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Técnicos Electricistas con Tarjeta CONTE</a:t>
            </a:r>
            <a:endParaRPr lang="es-CO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2903957693"/>
              </p:ext>
            </p:extLst>
          </p:nvPr>
        </p:nvGraphicFramePr>
        <p:xfrm>
          <a:off x="0" y="1259988"/>
          <a:ext cx="9010228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470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9805" y="1846633"/>
            <a:ext cx="82713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CONSULTORÍA EN INGENIERÍA </a:t>
            </a: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ELÉCTRICA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OBRAS ELÉCTRICAS</a:t>
            </a:r>
            <a:endParaRPr lang="es-CO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SUMINISTROS ELÉCTRICOS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MONTAJE ELECTROMECÁNICO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SUMINISTRO Y </a:t>
            </a: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MONTAJE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TELECOMUNICACIONES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CONSULTORÍA EN INGENIERÍA CIVIL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OBRAS CIVILES HIDRÁULICAS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OBRAS SANITARIAS Y DE URBANISMO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OBRAS INSTITUCIONALES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OBRAS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CIVILES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 TRANSPORTE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0" y="593836"/>
            <a:ext cx="324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/>
              <a:t>AREAS DE TRABAJO</a:t>
            </a:r>
            <a:endParaRPr lang="es-CO" sz="28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08</a:t>
            </a:r>
            <a:endParaRPr lang="es-VE" sz="1500" b="1" dirty="0">
              <a:solidFill>
                <a:schemeClr val="bg1"/>
              </a:solidFill>
            </a:endParaRPr>
          </a:p>
        </p:txBody>
      </p:sp>
      <p:sp>
        <p:nvSpPr>
          <p:cNvPr id="8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4724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79512" y="1406605"/>
            <a:ext cx="50254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Diseño Eléctrico de Unidades Residenciales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Memorias de Calculo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Diseño de Redes de Distribución de Media y Baja Tensión.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Ingeniería Básica y de Detalle de Subestaciones de BT – MT – 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Diseño de Sistemas de Puesta a Tierra y Apantallamiento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Diseño de Sistemas Auxiliares AC / DC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Calculo de Sistemas Ininterrumpidos de Potencia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Calculo de Plantas </a:t>
            </a:r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Eléctricas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Contamos con equipos para medidas de puesta a tierra, resistividad de terreno, entre otros.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42B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304450"/>
            <a:ext cx="2050038" cy="1571835"/>
          </a:xfrm>
          <a:prstGeom prst="rect">
            <a:avLst/>
          </a:prstGeom>
        </p:spPr>
      </p:pic>
      <p:sp>
        <p:nvSpPr>
          <p:cNvPr id="14" name="32 Rectángulo"/>
          <p:cNvSpPr/>
          <p:nvPr/>
        </p:nvSpPr>
        <p:spPr>
          <a:xfrm>
            <a:off x="8175652" y="6381328"/>
            <a:ext cx="409600" cy="476672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30 Rectángulo"/>
          <p:cNvSpPr/>
          <p:nvPr/>
        </p:nvSpPr>
        <p:spPr>
          <a:xfrm>
            <a:off x="8166508" y="6418203"/>
            <a:ext cx="42832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ahoma"/>
                <a:cs typeface="Tahoma"/>
              </a:rPr>
              <a:t>09</a:t>
            </a:r>
            <a:endParaRPr lang="es-VE" sz="1500" b="1" dirty="0">
              <a:solidFill>
                <a:schemeClr val="bg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526"/>
            <a:ext cx="6526984" cy="469841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-39551" y="620688"/>
            <a:ext cx="7203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Tahoma"/>
                <a:cs typeface="Tahoma"/>
              </a:rPr>
              <a:t>CONSULTORIA EN INGENIERIA ELÉCTRICA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28" y="1966385"/>
            <a:ext cx="3271604" cy="1792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916748"/>
            <a:ext cx="5800725" cy="1464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32 Rectángulo"/>
          <p:cNvSpPr/>
          <p:nvPr/>
        </p:nvSpPr>
        <p:spPr>
          <a:xfrm>
            <a:off x="0" y="6578669"/>
            <a:ext cx="1835696" cy="286884"/>
          </a:xfrm>
          <a:prstGeom prst="rect">
            <a:avLst/>
          </a:prstGeom>
          <a:solidFill>
            <a:srgbClr val="246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TextBox 8"/>
          <p:cNvSpPr txBox="1"/>
          <p:nvPr/>
        </p:nvSpPr>
        <p:spPr>
          <a:xfrm>
            <a:off x="0" y="6578669"/>
            <a:ext cx="1907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ahoma"/>
                <a:cs typeface="Tahoma"/>
              </a:rPr>
              <a:t>www.grupoacera.com</a:t>
            </a:r>
            <a:endParaRPr lang="en-US" sz="12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787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1366</Words>
  <Application>Microsoft Office PowerPoint</Application>
  <PresentationFormat>Presentación en pantalla (4:3)</PresentationFormat>
  <Paragraphs>221</Paragraphs>
  <Slides>27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Porras</dc:creator>
  <cp:lastModifiedBy>Edward Murillo</cp:lastModifiedBy>
  <cp:revision>145</cp:revision>
  <cp:lastPrinted>2017-08-01T06:00:53Z</cp:lastPrinted>
  <dcterms:created xsi:type="dcterms:W3CDTF">2016-04-13T12:23:12Z</dcterms:created>
  <dcterms:modified xsi:type="dcterms:W3CDTF">2017-09-24T15:55:13Z</dcterms:modified>
</cp:coreProperties>
</file>